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61" r:id="rId5"/>
    <p:sldId id="265" r:id="rId6"/>
    <p:sldId id="267" r:id="rId7"/>
    <p:sldId id="262" r:id="rId8"/>
    <p:sldId id="259" r:id="rId9"/>
    <p:sldId id="263" r:id="rId10"/>
    <p:sldId id="266" r:id="rId11"/>
    <p:sldId id="268" r:id="rId12"/>
    <p:sldId id="269" r:id="rId13"/>
    <p:sldId id="27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E0BCA-29CB-474B-AF44-332DF2496AB0}" v="9" dt="2023-08-16T11:51:14.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nne van Hofwegen" userId="e2730482-3bd0-44c7-8d5c-28715d46fa9a" providerId="ADAL" clId="{EBAE0BCA-29CB-474B-AF44-332DF2496AB0}"/>
    <pc:docChg chg="undo custSel addSld delSld modSld">
      <pc:chgData name="Elianne van Hofwegen" userId="e2730482-3bd0-44c7-8d5c-28715d46fa9a" providerId="ADAL" clId="{EBAE0BCA-29CB-474B-AF44-332DF2496AB0}" dt="2023-08-16T11:53:52.890" v="2969" actId="113"/>
      <pc:docMkLst>
        <pc:docMk/>
      </pc:docMkLst>
      <pc:sldChg chg="addSp modSp mod">
        <pc:chgData name="Elianne van Hofwegen" userId="e2730482-3bd0-44c7-8d5c-28715d46fa9a" providerId="ADAL" clId="{EBAE0BCA-29CB-474B-AF44-332DF2496AB0}" dt="2023-08-16T09:51:39.820" v="199" actId="403"/>
        <pc:sldMkLst>
          <pc:docMk/>
          <pc:sldMk cId="2441216979" sldId="256"/>
        </pc:sldMkLst>
        <pc:spChg chg="mod">
          <ac:chgData name="Elianne van Hofwegen" userId="e2730482-3bd0-44c7-8d5c-28715d46fa9a" providerId="ADAL" clId="{EBAE0BCA-29CB-474B-AF44-332DF2496AB0}" dt="2023-08-16T09:51:39.820" v="199" actId="403"/>
          <ac:spMkLst>
            <pc:docMk/>
            <pc:sldMk cId="2441216979" sldId="256"/>
            <ac:spMk id="2" creationId="{6F34E281-F037-2CF6-23CC-22832614FAE3}"/>
          </ac:spMkLst>
        </pc:spChg>
        <pc:spChg chg="mod">
          <ac:chgData name="Elianne van Hofwegen" userId="e2730482-3bd0-44c7-8d5c-28715d46fa9a" providerId="ADAL" clId="{EBAE0BCA-29CB-474B-AF44-332DF2496AB0}" dt="2023-08-16T09:50:52.398" v="193" actId="1076"/>
          <ac:spMkLst>
            <pc:docMk/>
            <pc:sldMk cId="2441216979" sldId="256"/>
            <ac:spMk id="3" creationId="{6DB87B53-DC7A-EBC1-284F-92021A4D8C44}"/>
          </ac:spMkLst>
        </pc:spChg>
        <pc:spChg chg="add mod">
          <ac:chgData name="Elianne van Hofwegen" userId="e2730482-3bd0-44c7-8d5c-28715d46fa9a" providerId="ADAL" clId="{EBAE0BCA-29CB-474B-AF44-332DF2496AB0}" dt="2023-08-16T09:51:29.299" v="196" actId="404"/>
          <ac:spMkLst>
            <pc:docMk/>
            <pc:sldMk cId="2441216979" sldId="256"/>
            <ac:spMk id="5" creationId="{3C8FDE2C-1A1B-7C73-42E0-094627F13474}"/>
          </ac:spMkLst>
        </pc:spChg>
      </pc:sldChg>
      <pc:sldChg chg="modSp mod">
        <pc:chgData name="Elianne van Hofwegen" userId="e2730482-3bd0-44c7-8d5c-28715d46fa9a" providerId="ADAL" clId="{EBAE0BCA-29CB-474B-AF44-332DF2496AB0}" dt="2023-08-16T11:36:10.015" v="2254" actId="20577"/>
        <pc:sldMkLst>
          <pc:docMk/>
          <pc:sldMk cId="242178542" sldId="257"/>
        </pc:sldMkLst>
        <pc:spChg chg="mod">
          <ac:chgData name="Elianne van Hofwegen" userId="e2730482-3bd0-44c7-8d5c-28715d46fa9a" providerId="ADAL" clId="{EBAE0BCA-29CB-474B-AF44-332DF2496AB0}" dt="2023-08-16T09:51:51.827" v="203" actId="113"/>
          <ac:spMkLst>
            <pc:docMk/>
            <pc:sldMk cId="242178542" sldId="257"/>
            <ac:spMk id="2" creationId="{CD8EDD11-6424-70AF-F3DA-0D403CC411DF}"/>
          </ac:spMkLst>
        </pc:spChg>
        <pc:spChg chg="mod">
          <ac:chgData name="Elianne van Hofwegen" userId="e2730482-3bd0-44c7-8d5c-28715d46fa9a" providerId="ADAL" clId="{EBAE0BCA-29CB-474B-AF44-332DF2496AB0}" dt="2023-08-16T11:36:10.015" v="2254" actId="20577"/>
          <ac:spMkLst>
            <pc:docMk/>
            <pc:sldMk cId="242178542" sldId="257"/>
            <ac:spMk id="3" creationId="{E5B75FE9-6832-8857-9C17-34F52968894C}"/>
          </ac:spMkLst>
        </pc:spChg>
      </pc:sldChg>
      <pc:sldChg chg="addSp modSp mod">
        <pc:chgData name="Elianne van Hofwegen" userId="e2730482-3bd0-44c7-8d5c-28715d46fa9a" providerId="ADAL" clId="{EBAE0BCA-29CB-474B-AF44-332DF2496AB0}" dt="2023-08-16T09:58:44.687" v="378" actId="2711"/>
        <pc:sldMkLst>
          <pc:docMk/>
          <pc:sldMk cId="3884418157" sldId="258"/>
        </pc:sldMkLst>
        <pc:spChg chg="mod">
          <ac:chgData name="Elianne van Hofwegen" userId="e2730482-3bd0-44c7-8d5c-28715d46fa9a" providerId="ADAL" clId="{EBAE0BCA-29CB-474B-AF44-332DF2496AB0}" dt="2023-08-16T09:58:34.011" v="376" actId="113"/>
          <ac:spMkLst>
            <pc:docMk/>
            <pc:sldMk cId="3884418157" sldId="258"/>
            <ac:spMk id="2" creationId="{6BE09ED6-5036-BFA9-07CC-99C40375F74E}"/>
          </ac:spMkLst>
        </pc:spChg>
        <pc:spChg chg="mod">
          <ac:chgData name="Elianne van Hofwegen" userId="e2730482-3bd0-44c7-8d5c-28715d46fa9a" providerId="ADAL" clId="{EBAE0BCA-29CB-474B-AF44-332DF2496AB0}" dt="2023-08-16T09:58:44.687" v="378" actId="2711"/>
          <ac:spMkLst>
            <pc:docMk/>
            <pc:sldMk cId="3884418157" sldId="258"/>
            <ac:spMk id="3" creationId="{36A9401C-32C5-8BA4-BD63-6E7DCC70DFCF}"/>
          </ac:spMkLst>
        </pc:spChg>
        <pc:picChg chg="add mod modCrop">
          <ac:chgData name="Elianne van Hofwegen" userId="e2730482-3bd0-44c7-8d5c-28715d46fa9a" providerId="ADAL" clId="{EBAE0BCA-29CB-474B-AF44-332DF2496AB0}" dt="2023-08-16T09:57:50.242" v="369" actId="1076"/>
          <ac:picMkLst>
            <pc:docMk/>
            <pc:sldMk cId="3884418157" sldId="258"/>
            <ac:picMk id="5" creationId="{A7A83053-7929-7A95-B21A-E757910D2AEA}"/>
          </ac:picMkLst>
        </pc:picChg>
      </pc:sldChg>
      <pc:sldChg chg="addSp modSp mod">
        <pc:chgData name="Elianne van Hofwegen" userId="e2730482-3bd0-44c7-8d5c-28715d46fa9a" providerId="ADAL" clId="{EBAE0BCA-29CB-474B-AF44-332DF2496AB0}" dt="2023-08-16T11:29:32.763" v="2063" actId="20577"/>
        <pc:sldMkLst>
          <pc:docMk/>
          <pc:sldMk cId="315315521" sldId="259"/>
        </pc:sldMkLst>
        <pc:spChg chg="mod">
          <ac:chgData name="Elianne van Hofwegen" userId="e2730482-3bd0-44c7-8d5c-28715d46fa9a" providerId="ADAL" clId="{EBAE0BCA-29CB-474B-AF44-332DF2496AB0}" dt="2023-08-16T11:29:32.763" v="2063" actId="20577"/>
          <ac:spMkLst>
            <pc:docMk/>
            <pc:sldMk cId="315315521" sldId="259"/>
            <ac:spMk id="2" creationId="{53D0BC87-0A94-5CA9-484F-E1AD553E686F}"/>
          </ac:spMkLst>
        </pc:spChg>
        <pc:spChg chg="mod">
          <ac:chgData name="Elianne van Hofwegen" userId="e2730482-3bd0-44c7-8d5c-28715d46fa9a" providerId="ADAL" clId="{EBAE0BCA-29CB-474B-AF44-332DF2496AB0}" dt="2023-08-16T11:08:58.012" v="1250" actId="115"/>
          <ac:spMkLst>
            <pc:docMk/>
            <pc:sldMk cId="315315521" sldId="259"/>
            <ac:spMk id="3" creationId="{6C1A4E2E-B567-0015-23C1-1A09EE2A831C}"/>
          </ac:spMkLst>
        </pc:spChg>
        <pc:picChg chg="add mod">
          <ac:chgData name="Elianne van Hofwegen" userId="e2730482-3bd0-44c7-8d5c-28715d46fa9a" providerId="ADAL" clId="{EBAE0BCA-29CB-474B-AF44-332DF2496AB0}" dt="2023-08-16T11:09:17.508" v="1252" actId="1076"/>
          <ac:picMkLst>
            <pc:docMk/>
            <pc:sldMk cId="315315521" sldId="259"/>
            <ac:picMk id="5" creationId="{57C8339E-ED71-314F-CA8E-B4CB08B88551}"/>
          </ac:picMkLst>
        </pc:picChg>
      </pc:sldChg>
      <pc:sldChg chg="modSp mod">
        <pc:chgData name="Elianne van Hofwegen" userId="e2730482-3bd0-44c7-8d5c-28715d46fa9a" providerId="ADAL" clId="{EBAE0BCA-29CB-474B-AF44-332DF2496AB0}" dt="2023-08-16T11:28:07.718" v="1909" actId="115"/>
        <pc:sldMkLst>
          <pc:docMk/>
          <pc:sldMk cId="1245271511" sldId="261"/>
        </pc:sldMkLst>
        <pc:spChg chg="mod">
          <ac:chgData name="Elianne van Hofwegen" userId="e2730482-3bd0-44c7-8d5c-28715d46fa9a" providerId="ADAL" clId="{EBAE0BCA-29CB-474B-AF44-332DF2496AB0}" dt="2023-08-16T09:59:15.123" v="380" actId="404"/>
          <ac:spMkLst>
            <pc:docMk/>
            <pc:sldMk cId="1245271511" sldId="261"/>
            <ac:spMk id="2" creationId="{7BAEF41B-0344-BD16-2055-5865DFE2C767}"/>
          </ac:spMkLst>
        </pc:spChg>
        <pc:spChg chg="mod">
          <ac:chgData name="Elianne van Hofwegen" userId="e2730482-3bd0-44c7-8d5c-28715d46fa9a" providerId="ADAL" clId="{EBAE0BCA-29CB-474B-AF44-332DF2496AB0}" dt="2023-08-16T11:28:07.718" v="1909" actId="115"/>
          <ac:spMkLst>
            <pc:docMk/>
            <pc:sldMk cId="1245271511" sldId="261"/>
            <ac:spMk id="3" creationId="{D97F5A57-3A4E-CAD1-0CAF-BF1416B20600}"/>
          </ac:spMkLst>
        </pc:spChg>
        <pc:picChg chg="mod">
          <ac:chgData name="Elianne van Hofwegen" userId="e2730482-3bd0-44c7-8d5c-28715d46fa9a" providerId="ADAL" clId="{EBAE0BCA-29CB-474B-AF44-332DF2496AB0}" dt="2023-08-16T11:27:57.941" v="1896" actId="1076"/>
          <ac:picMkLst>
            <pc:docMk/>
            <pc:sldMk cId="1245271511" sldId="261"/>
            <ac:picMk id="5" creationId="{A970CED2-B4A1-F528-A811-B9BEC24FBF46}"/>
          </ac:picMkLst>
        </pc:picChg>
      </pc:sldChg>
      <pc:sldChg chg="modSp mod">
        <pc:chgData name="Elianne van Hofwegen" userId="e2730482-3bd0-44c7-8d5c-28715d46fa9a" providerId="ADAL" clId="{EBAE0BCA-29CB-474B-AF44-332DF2496AB0}" dt="2023-08-16T11:02:26.621" v="1046" actId="20577"/>
        <pc:sldMkLst>
          <pc:docMk/>
          <pc:sldMk cId="294985718" sldId="262"/>
        </pc:sldMkLst>
        <pc:spChg chg="mod">
          <ac:chgData name="Elianne van Hofwegen" userId="e2730482-3bd0-44c7-8d5c-28715d46fa9a" providerId="ADAL" clId="{EBAE0BCA-29CB-474B-AF44-332DF2496AB0}" dt="2023-08-16T10:57:14.214" v="806" actId="20577"/>
          <ac:spMkLst>
            <pc:docMk/>
            <pc:sldMk cId="294985718" sldId="262"/>
            <ac:spMk id="2" creationId="{E8A5D178-FE2D-6C9D-5555-8F45675DF510}"/>
          </ac:spMkLst>
        </pc:spChg>
        <pc:spChg chg="mod">
          <ac:chgData name="Elianne van Hofwegen" userId="e2730482-3bd0-44c7-8d5c-28715d46fa9a" providerId="ADAL" clId="{EBAE0BCA-29CB-474B-AF44-332DF2496AB0}" dt="2023-08-16T11:02:26.621" v="1046" actId="20577"/>
          <ac:spMkLst>
            <pc:docMk/>
            <pc:sldMk cId="294985718" sldId="262"/>
            <ac:spMk id="3" creationId="{6A99EA4C-14DB-A122-2882-D46C0511F420}"/>
          </ac:spMkLst>
        </pc:spChg>
      </pc:sldChg>
      <pc:sldChg chg="addSp modSp mod">
        <pc:chgData name="Elianne van Hofwegen" userId="e2730482-3bd0-44c7-8d5c-28715d46fa9a" providerId="ADAL" clId="{EBAE0BCA-29CB-474B-AF44-332DF2496AB0}" dt="2023-08-16T11:29:22.085" v="2040" actId="20577"/>
        <pc:sldMkLst>
          <pc:docMk/>
          <pc:sldMk cId="640684441" sldId="263"/>
        </pc:sldMkLst>
        <pc:spChg chg="mod">
          <ac:chgData name="Elianne van Hofwegen" userId="e2730482-3bd0-44c7-8d5c-28715d46fa9a" providerId="ADAL" clId="{EBAE0BCA-29CB-474B-AF44-332DF2496AB0}" dt="2023-08-16T11:29:22.085" v="2040" actId="20577"/>
          <ac:spMkLst>
            <pc:docMk/>
            <pc:sldMk cId="640684441" sldId="263"/>
            <ac:spMk id="2" creationId="{038AE319-1949-8417-2177-84D8FA2FF755}"/>
          </ac:spMkLst>
        </pc:spChg>
        <pc:spChg chg="mod">
          <ac:chgData name="Elianne van Hofwegen" userId="e2730482-3bd0-44c7-8d5c-28715d46fa9a" providerId="ADAL" clId="{EBAE0BCA-29CB-474B-AF44-332DF2496AB0}" dt="2023-08-16T11:14:33.835" v="1508" actId="14100"/>
          <ac:spMkLst>
            <pc:docMk/>
            <pc:sldMk cId="640684441" sldId="263"/>
            <ac:spMk id="3" creationId="{D6EBFE9F-A8ED-FCD2-53AD-8B9F30A87F77}"/>
          </ac:spMkLst>
        </pc:spChg>
        <pc:picChg chg="add mod">
          <ac:chgData name="Elianne van Hofwegen" userId="e2730482-3bd0-44c7-8d5c-28715d46fa9a" providerId="ADAL" clId="{EBAE0BCA-29CB-474B-AF44-332DF2496AB0}" dt="2023-08-16T11:13:03.526" v="1427"/>
          <ac:picMkLst>
            <pc:docMk/>
            <pc:sldMk cId="640684441" sldId="263"/>
            <ac:picMk id="4" creationId="{6B9BDEC1-BFF1-0D32-4763-C9191A1C0F24}"/>
          </ac:picMkLst>
        </pc:picChg>
      </pc:sldChg>
      <pc:sldChg chg="del">
        <pc:chgData name="Elianne van Hofwegen" userId="e2730482-3bd0-44c7-8d5c-28715d46fa9a" providerId="ADAL" clId="{EBAE0BCA-29CB-474B-AF44-332DF2496AB0}" dt="2023-08-16T11:36:15.228" v="2255" actId="2696"/>
        <pc:sldMkLst>
          <pc:docMk/>
          <pc:sldMk cId="2990995620" sldId="264"/>
        </pc:sldMkLst>
      </pc:sldChg>
      <pc:sldChg chg="modSp new del mod">
        <pc:chgData name="Elianne van Hofwegen" userId="e2730482-3bd0-44c7-8d5c-28715d46fa9a" providerId="ADAL" clId="{EBAE0BCA-29CB-474B-AF44-332DF2496AB0}" dt="2023-08-16T09:53:16.656" v="251" actId="680"/>
        <pc:sldMkLst>
          <pc:docMk/>
          <pc:sldMk cId="491315404" sldId="265"/>
        </pc:sldMkLst>
        <pc:spChg chg="mod">
          <ac:chgData name="Elianne van Hofwegen" userId="e2730482-3bd0-44c7-8d5c-28715d46fa9a" providerId="ADAL" clId="{EBAE0BCA-29CB-474B-AF44-332DF2496AB0}" dt="2023-08-16T09:53:15.843" v="250" actId="20577"/>
          <ac:spMkLst>
            <pc:docMk/>
            <pc:sldMk cId="491315404" sldId="265"/>
            <ac:spMk id="2" creationId="{DCA4DBEF-E007-15DE-EFAC-5C5EBB3B5828}"/>
          </ac:spMkLst>
        </pc:spChg>
      </pc:sldChg>
      <pc:sldChg chg="modSp new mod">
        <pc:chgData name="Elianne van Hofwegen" userId="e2730482-3bd0-44c7-8d5c-28715d46fa9a" providerId="ADAL" clId="{EBAE0BCA-29CB-474B-AF44-332DF2496AB0}" dt="2023-08-16T11:28:35.704" v="1950" actId="20577"/>
        <pc:sldMkLst>
          <pc:docMk/>
          <pc:sldMk cId="2149100581" sldId="265"/>
        </pc:sldMkLst>
        <pc:spChg chg="mod">
          <ac:chgData name="Elianne van Hofwegen" userId="e2730482-3bd0-44c7-8d5c-28715d46fa9a" providerId="ADAL" clId="{EBAE0BCA-29CB-474B-AF44-332DF2496AB0}" dt="2023-08-16T10:56:17.301" v="778" actId="113"/>
          <ac:spMkLst>
            <pc:docMk/>
            <pc:sldMk cId="2149100581" sldId="265"/>
            <ac:spMk id="2" creationId="{177B0572-8C65-0A06-812D-BC3606414290}"/>
          </ac:spMkLst>
        </pc:spChg>
        <pc:spChg chg="mod">
          <ac:chgData name="Elianne van Hofwegen" userId="e2730482-3bd0-44c7-8d5c-28715d46fa9a" providerId="ADAL" clId="{EBAE0BCA-29CB-474B-AF44-332DF2496AB0}" dt="2023-08-16T11:28:35.704" v="1950" actId="20577"/>
          <ac:spMkLst>
            <pc:docMk/>
            <pc:sldMk cId="2149100581" sldId="265"/>
            <ac:spMk id="3" creationId="{A00C99E8-4D7B-8AE4-7A3C-4F3A6AE19756}"/>
          </ac:spMkLst>
        </pc:spChg>
      </pc:sldChg>
      <pc:sldChg chg="addSp modSp new mod">
        <pc:chgData name="Elianne van Hofwegen" userId="e2730482-3bd0-44c7-8d5c-28715d46fa9a" providerId="ADAL" clId="{EBAE0BCA-29CB-474B-AF44-332DF2496AB0}" dt="2023-08-16T11:28:56.838" v="1987" actId="20577"/>
        <pc:sldMkLst>
          <pc:docMk/>
          <pc:sldMk cId="1524955726" sldId="266"/>
        </pc:sldMkLst>
        <pc:spChg chg="mod">
          <ac:chgData name="Elianne van Hofwegen" userId="e2730482-3bd0-44c7-8d5c-28715d46fa9a" providerId="ADAL" clId="{EBAE0BCA-29CB-474B-AF44-332DF2496AB0}" dt="2023-08-16T11:28:56.838" v="1987" actId="20577"/>
          <ac:spMkLst>
            <pc:docMk/>
            <pc:sldMk cId="1524955726" sldId="266"/>
            <ac:spMk id="2" creationId="{8BFAE901-E9D2-C8B8-D71E-0EE5991F4670}"/>
          </ac:spMkLst>
        </pc:spChg>
        <pc:spChg chg="mod">
          <ac:chgData name="Elianne van Hofwegen" userId="e2730482-3bd0-44c7-8d5c-28715d46fa9a" providerId="ADAL" clId="{EBAE0BCA-29CB-474B-AF44-332DF2496AB0}" dt="2023-08-16T11:17:06.625" v="1554" actId="404"/>
          <ac:spMkLst>
            <pc:docMk/>
            <pc:sldMk cId="1524955726" sldId="266"/>
            <ac:spMk id="3" creationId="{7C1D3FE7-21BE-9F9A-EACE-D89D454C49C0}"/>
          </ac:spMkLst>
        </pc:spChg>
        <pc:picChg chg="add mod">
          <ac:chgData name="Elianne van Hofwegen" userId="e2730482-3bd0-44c7-8d5c-28715d46fa9a" providerId="ADAL" clId="{EBAE0BCA-29CB-474B-AF44-332DF2496AB0}" dt="2023-08-16T11:16:09.608" v="1550" actId="1076"/>
          <ac:picMkLst>
            <pc:docMk/>
            <pc:sldMk cId="1524955726" sldId="266"/>
            <ac:picMk id="4" creationId="{D475BD6E-F77A-9BAC-DEFB-EA6405562B50}"/>
          </ac:picMkLst>
        </pc:picChg>
      </pc:sldChg>
      <pc:sldChg chg="addSp delSp modSp new mod">
        <pc:chgData name="Elianne van Hofwegen" userId="e2730482-3bd0-44c7-8d5c-28715d46fa9a" providerId="ADAL" clId="{EBAE0BCA-29CB-474B-AF44-332DF2496AB0}" dt="2023-08-16T11:23:19.735" v="1660" actId="1076"/>
        <pc:sldMkLst>
          <pc:docMk/>
          <pc:sldMk cId="1512283626" sldId="267"/>
        </pc:sldMkLst>
        <pc:spChg chg="mod">
          <ac:chgData name="Elianne van Hofwegen" userId="e2730482-3bd0-44c7-8d5c-28715d46fa9a" providerId="ADAL" clId="{EBAE0BCA-29CB-474B-AF44-332DF2496AB0}" dt="2023-08-16T11:20:45.255" v="1641" actId="27636"/>
          <ac:spMkLst>
            <pc:docMk/>
            <pc:sldMk cId="1512283626" sldId="267"/>
            <ac:spMk id="2" creationId="{79C93737-2EFD-826B-8FF0-C5E15EAE6A00}"/>
          </ac:spMkLst>
        </pc:spChg>
        <pc:spChg chg="del">
          <ac:chgData name="Elianne van Hofwegen" userId="e2730482-3bd0-44c7-8d5c-28715d46fa9a" providerId="ADAL" clId="{EBAE0BCA-29CB-474B-AF44-332DF2496AB0}" dt="2023-08-16T11:19:49.528" v="1635"/>
          <ac:spMkLst>
            <pc:docMk/>
            <pc:sldMk cId="1512283626" sldId="267"/>
            <ac:spMk id="3" creationId="{5DE00757-BDCE-D560-AE28-15F2F7A22789}"/>
          </ac:spMkLst>
        </pc:spChg>
        <pc:spChg chg="add mod">
          <ac:chgData name="Elianne van Hofwegen" userId="e2730482-3bd0-44c7-8d5c-28715d46fa9a" providerId="ADAL" clId="{EBAE0BCA-29CB-474B-AF44-332DF2496AB0}" dt="2023-08-16T11:20:56.801" v="1652" actId="20577"/>
          <ac:spMkLst>
            <pc:docMk/>
            <pc:sldMk cId="1512283626" sldId="267"/>
            <ac:spMk id="6" creationId="{6B4A7546-421E-9304-6C77-3FBBA77BFA33}"/>
          </ac:spMkLst>
        </pc:spChg>
        <pc:picChg chg="add del mod">
          <ac:chgData name="Elianne van Hofwegen" userId="e2730482-3bd0-44c7-8d5c-28715d46fa9a" providerId="ADAL" clId="{EBAE0BCA-29CB-474B-AF44-332DF2496AB0}" dt="2023-08-16T11:19:51.069" v="1636" actId="478"/>
          <ac:picMkLst>
            <pc:docMk/>
            <pc:sldMk cId="1512283626" sldId="267"/>
            <ac:picMk id="4" creationId="{0414B7F7-15C0-1549-42E7-CB48A25BC385}"/>
          </ac:picMkLst>
        </pc:picChg>
        <pc:picChg chg="add mod modCrop">
          <ac:chgData name="Elianne van Hofwegen" userId="e2730482-3bd0-44c7-8d5c-28715d46fa9a" providerId="ADAL" clId="{EBAE0BCA-29CB-474B-AF44-332DF2496AB0}" dt="2023-08-16T11:23:19.735" v="1660" actId="1076"/>
          <ac:picMkLst>
            <pc:docMk/>
            <pc:sldMk cId="1512283626" sldId="267"/>
            <ac:picMk id="8" creationId="{1FB04971-37E7-1C88-BA94-0BF202F5C54F}"/>
          </ac:picMkLst>
        </pc:picChg>
      </pc:sldChg>
      <pc:sldChg chg="addSp modSp new mod">
        <pc:chgData name="Elianne van Hofwegen" userId="e2730482-3bd0-44c7-8d5c-28715d46fa9a" providerId="ADAL" clId="{EBAE0BCA-29CB-474B-AF44-332DF2496AB0}" dt="2023-08-16T11:35:47.354" v="2210" actId="115"/>
        <pc:sldMkLst>
          <pc:docMk/>
          <pc:sldMk cId="3932777418" sldId="268"/>
        </pc:sldMkLst>
        <pc:spChg chg="mod">
          <ac:chgData name="Elianne van Hofwegen" userId="e2730482-3bd0-44c7-8d5c-28715d46fa9a" providerId="ADAL" clId="{EBAE0BCA-29CB-474B-AF44-332DF2496AB0}" dt="2023-08-16T11:35:08.844" v="2130" actId="113"/>
          <ac:spMkLst>
            <pc:docMk/>
            <pc:sldMk cId="3932777418" sldId="268"/>
            <ac:spMk id="2" creationId="{9AE0CA14-874E-16E7-9E99-46B24EB8DEB7}"/>
          </ac:spMkLst>
        </pc:spChg>
        <pc:spChg chg="mod">
          <ac:chgData name="Elianne van Hofwegen" userId="e2730482-3bd0-44c7-8d5c-28715d46fa9a" providerId="ADAL" clId="{EBAE0BCA-29CB-474B-AF44-332DF2496AB0}" dt="2023-08-16T11:35:47.354" v="2210" actId="115"/>
          <ac:spMkLst>
            <pc:docMk/>
            <pc:sldMk cId="3932777418" sldId="268"/>
            <ac:spMk id="3" creationId="{F0C75B7C-3A9E-D6E6-2F67-7F79D22DD31C}"/>
          </ac:spMkLst>
        </pc:spChg>
        <pc:picChg chg="add mod">
          <ac:chgData name="Elianne van Hofwegen" userId="e2730482-3bd0-44c7-8d5c-28715d46fa9a" providerId="ADAL" clId="{EBAE0BCA-29CB-474B-AF44-332DF2496AB0}" dt="2023-08-16T11:35:24.511" v="2132" actId="1076"/>
          <ac:picMkLst>
            <pc:docMk/>
            <pc:sldMk cId="3932777418" sldId="268"/>
            <ac:picMk id="4" creationId="{A0766A9C-C6F3-DC38-E01F-EC9DB9C6C865}"/>
          </ac:picMkLst>
        </pc:picChg>
      </pc:sldChg>
      <pc:sldChg chg="addSp modSp new mod">
        <pc:chgData name="Elianne van Hofwegen" userId="e2730482-3bd0-44c7-8d5c-28715d46fa9a" providerId="ADAL" clId="{EBAE0BCA-29CB-474B-AF44-332DF2496AB0}" dt="2023-08-16T11:51:20.111" v="2794" actId="1076"/>
        <pc:sldMkLst>
          <pc:docMk/>
          <pc:sldMk cId="829484088" sldId="269"/>
        </pc:sldMkLst>
        <pc:spChg chg="mod">
          <ac:chgData name="Elianne van Hofwegen" userId="e2730482-3bd0-44c7-8d5c-28715d46fa9a" providerId="ADAL" clId="{EBAE0BCA-29CB-474B-AF44-332DF2496AB0}" dt="2023-08-16T11:39:14.803" v="2458" actId="113"/>
          <ac:spMkLst>
            <pc:docMk/>
            <pc:sldMk cId="829484088" sldId="269"/>
            <ac:spMk id="2" creationId="{82C7B064-5DC5-055C-7F89-BA34988F1F45}"/>
          </ac:spMkLst>
        </pc:spChg>
        <pc:spChg chg="mod">
          <ac:chgData name="Elianne van Hofwegen" userId="e2730482-3bd0-44c7-8d5c-28715d46fa9a" providerId="ADAL" clId="{EBAE0BCA-29CB-474B-AF44-332DF2496AB0}" dt="2023-08-16T11:42:05.248" v="2792" actId="115"/>
          <ac:spMkLst>
            <pc:docMk/>
            <pc:sldMk cId="829484088" sldId="269"/>
            <ac:spMk id="3" creationId="{A3345DB0-2E60-9DA8-D45D-AE863D54DC8E}"/>
          </ac:spMkLst>
        </pc:spChg>
        <pc:spChg chg="add">
          <ac:chgData name="Elianne van Hofwegen" userId="e2730482-3bd0-44c7-8d5c-28715d46fa9a" providerId="ADAL" clId="{EBAE0BCA-29CB-474B-AF44-332DF2496AB0}" dt="2023-08-16T11:38:43.687" v="2452" actId="11529"/>
          <ac:spMkLst>
            <pc:docMk/>
            <pc:sldMk cId="829484088" sldId="269"/>
            <ac:spMk id="4" creationId="{BF5A693A-D533-494B-23AE-684588B16A77}"/>
          </ac:spMkLst>
        </pc:spChg>
        <pc:picChg chg="add mod">
          <ac:chgData name="Elianne van Hofwegen" userId="e2730482-3bd0-44c7-8d5c-28715d46fa9a" providerId="ADAL" clId="{EBAE0BCA-29CB-474B-AF44-332DF2496AB0}" dt="2023-08-16T11:51:20.111" v="2794" actId="1076"/>
          <ac:picMkLst>
            <pc:docMk/>
            <pc:sldMk cId="829484088" sldId="269"/>
            <ac:picMk id="6" creationId="{5D57412A-80F1-DE95-BE96-FFD40AF8E19C}"/>
          </ac:picMkLst>
        </pc:picChg>
      </pc:sldChg>
      <pc:sldChg chg="modSp new mod">
        <pc:chgData name="Elianne van Hofwegen" userId="e2730482-3bd0-44c7-8d5c-28715d46fa9a" providerId="ADAL" clId="{EBAE0BCA-29CB-474B-AF44-332DF2496AB0}" dt="2023-08-16T11:53:52.890" v="2969" actId="113"/>
        <pc:sldMkLst>
          <pc:docMk/>
          <pc:sldMk cId="971965201" sldId="270"/>
        </pc:sldMkLst>
        <pc:spChg chg="mod">
          <ac:chgData name="Elianne van Hofwegen" userId="e2730482-3bd0-44c7-8d5c-28715d46fa9a" providerId="ADAL" clId="{EBAE0BCA-29CB-474B-AF44-332DF2496AB0}" dt="2023-08-16T11:53:52.890" v="2969" actId="113"/>
          <ac:spMkLst>
            <pc:docMk/>
            <pc:sldMk cId="971965201" sldId="270"/>
            <ac:spMk id="2" creationId="{99442669-41AF-AA73-2CB8-CA4ABC00897F}"/>
          </ac:spMkLst>
        </pc:spChg>
        <pc:spChg chg="mod">
          <ac:chgData name="Elianne van Hofwegen" userId="e2730482-3bd0-44c7-8d5c-28715d46fa9a" providerId="ADAL" clId="{EBAE0BCA-29CB-474B-AF44-332DF2496AB0}" dt="2023-08-16T11:53:43.765" v="2966" actId="2711"/>
          <ac:spMkLst>
            <pc:docMk/>
            <pc:sldMk cId="971965201" sldId="270"/>
            <ac:spMk id="3" creationId="{5C31C3D9-4B25-5C7A-C5BE-07A0A95FD6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‹nr.›</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93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81950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‹nr.›</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1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400003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169713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344486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49618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239096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‹nr.›</a:t>
            </a:fld>
            <a:endParaRPr lang="en-US"/>
          </a:p>
        </p:txBody>
      </p:sp>
    </p:spTree>
    <p:extLst>
      <p:ext uri="{BB962C8B-B14F-4D97-AF65-F5344CB8AC3E}">
        <p14:creationId xmlns:p14="http://schemas.microsoft.com/office/powerpoint/2010/main" val="414522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‹nr.›</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34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8/16/2023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‹nr.›</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02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8/16/2023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‹nr.›</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62475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acebook.com/vprotegenlicht/videos/marktwerking-in-de-zorg/873607960091912/" TargetMode="Externa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4i1FOHejPP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6md8VB21fq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va8vzy0KLR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FA9327B-0F60-46E3-AD80-CE7383856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34E281-F037-2CF6-23CC-22832614FAE3}"/>
              </a:ext>
            </a:extLst>
          </p:cNvPr>
          <p:cNvSpPr>
            <a:spLocks noGrp="1"/>
          </p:cNvSpPr>
          <p:nvPr>
            <p:ph type="ctrTitle"/>
          </p:nvPr>
        </p:nvSpPr>
        <p:spPr>
          <a:xfrm>
            <a:off x="190500" y="4660681"/>
            <a:ext cx="11372850" cy="1480430"/>
          </a:xfrm>
        </p:spPr>
        <p:txBody>
          <a:bodyPr anchor="b">
            <a:noAutofit/>
          </a:bodyPr>
          <a:lstStyle/>
          <a:p>
            <a:pPr algn="ctr"/>
            <a:r>
              <a:rPr lang="nl-NL" sz="3600" b="1" dirty="0">
                <a:latin typeface="Arial" panose="020B0604020202020204" pitchFamily="34" charset="0"/>
                <a:cs typeface="Arial" panose="020B0604020202020204" pitchFamily="34" charset="0"/>
              </a:rPr>
              <a:t>Minder marktwerking, meer </a:t>
            </a:r>
            <a:br>
              <a:rPr lang="nl-NL" sz="3600" b="1" dirty="0">
                <a:latin typeface="Arial" panose="020B0604020202020204" pitchFamily="34" charset="0"/>
                <a:cs typeface="Arial" panose="020B0604020202020204" pitchFamily="34" charset="0"/>
              </a:rPr>
            </a:br>
            <a:r>
              <a:rPr lang="nl-NL" sz="3600" b="1" dirty="0">
                <a:latin typeface="Arial" panose="020B0604020202020204" pitchFamily="34" charset="0"/>
                <a:cs typeface="Arial" panose="020B0604020202020204" pitchFamily="34" charset="0"/>
              </a:rPr>
              <a:t>samenwerking in de gezondheidszorg  </a:t>
            </a:r>
          </a:p>
        </p:txBody>
      </p:sp>
      <p:sp>
        <p:nvSpPr>
          <p:cNvPr id="3" name="Ondertitel 2">
            <a:extLst>
              <a:ext uri="{FF2B5EF4-FFF2-40B4-BE49-F238E27FC236}">
                <a16:creationId xmlns:a16="http://schemas.microsoft.com/office/drawing/2014/main" id="{6DB87B53-DC7A-EBC1-284F-92021A4D8C44}"/>
              </a:ext>
            </a:extLst>
          </p:cNvPr>
          <p:cNvSpPr>
            <a:spLocks noGrp="1"/>
          </p:cNvSpPr>
          <p:nvPr>
            <p:ph type="subTitle" idx="1"/>
          </p:nvPr>
        </p:nvSpPr>
        <p:spPr>
          <a:xfrm>
            <a:off x="332139" y="308806"/>
            <a:ext cx="8314005" cy="696351"/>
          </a:xfrm>
        </p:spPr>
        <p:txBody>
          <a:bodyPr>
            <a:normAutofit fontScale="25000" lnSpcReduction="20000"/>
          </a:bodyPr>
          <a:lstStyle/>
          <a:p>
            <a:pPr algn="ctr"/>
            <a:r>
              <a:rPr lang="nl-NL" sz="3600" b="1" dirty="0">
                <a:latin typeface="Arial" panose="020B0604020202020204" pitchFamily="34" charset="0"/>
                <a:cs typeface="Arial" panose="020B0604020202020204" pitchFamily="34" charset="0"/>
              </a:rPr>
              <a:t>Opleiding tot MBO-verpleegkundige</a:t>
            </a:r>
          </a:p>
          <a:p>
            <a:pPr algn="ctr"/>
            <a:r>
              <a:rPr lang="nl-NL" sz="3600" b="1" dirty="0">
                <a:latin typeface="Arial" panose="020B0604020202020204" pitchFamily="34" charset="0"/>
                <a:cs typeface="Arial" panose="020B0604020202020204" pitchFamily="34" charset="0"/>
              </a:rPr>
              <a:t>Deskundigheidsbevordering </a:t>
            </a:r>
          </a:p>
          <a:p>
            <a:pPr algn="ctr"/>
            <a:r>
              <a:rPr lang="nl-NL" sz="3600" dirty="0">
                <a:latin typeface="Arial" panose="020B0604020202020204" pitchFamily="34" charset="0"/>
                <a:cs typeface="Arial" panose="020B0604020202020204" pitchFamily="34" charset="0"/>
              </a:rPr>
              <a:t>Leerjaar 4</a:t>
            </a:r>
          </a:p>
          <a:p>
            <a:pPr algn="ctr"/>
            <a:r>
              <a:rPr lang="nl-NL" sz="3600" dirty="0">
                <a:latin typeface="Arial" panose="020B0604020202020204" pitchFamily="34" charset="0"/>
                <a:cs typeface="Arial" panose="020B0604020202020204" pitchFamily="34" charset="0"/>
              </a:rPr>
              <a:t>Academie voor Zorg en Welzijn </a:t>
            </a:r>
          </a:p>
          <a:p>
            <a:pPr algn="ctr"/>
            <a:endParaRPr lang="nl-NL" dirty="0"/>
          </a:p>
        </p:txBody>
      </p:sp>
      <p:pic>
        <p:nvPicPr>
          <p:cNvPr id="4" name="Picture 3" descr="Golvende 3D-kunst">
            <a:extLst>
              <a:ext uri="{FF2B5EF4-FFF2-40B4-BE49-F238E27FC236}">
                <a16:creationId xmlns:a16="http://schemas.microsoft.com/office/drawing/2014/main" id="{BC02D8A7-212B-66DE-A67F-D298A9C83547}"/>
              </a:ext>
            </a:extLst>
          </p:cNvPr>
          <p:cNvPicPr>
            <a:picLocks noChangeAspect="1"/>
          </p:cNvPicPr>
          <p:nvPr/>
        </p:nvPicPr>
        <p:blipFill rotWithShape="1">
          <a:blip r:embed="rId2"/>
          <a:srcRect t="26151" b="28285"/>
          <a:stretch/>
        </p:blipFill>
        <p:spPr>
          <a:xfrm>
            <a:off x="20" y="1"/>
            <a:ext cx="12191980" cy="4305300"/>
          </a:xfrm>
          <a:prstGeom prst="rect">
            <a:avLst/>
          </a:prstGeom>
        </p:spPr>
      </p:pic>
      <p:cxnSp>
        <p:nvCxnSpPr>
          <p:cNvPr id="28" name="Straight Connector 27">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305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3C8FDE2C-1A1B-7C73-42E0-094627F13474}"/>
              </a:ext>
            </a:extLst>
          </p:cNvPr>
          <p:cNvSpPr txBox="1"/>
          <p:nvPr/>
        </p:nvSpPr>
        <p:spPr>
          <a:xfrm>
            <a:off x="861134" y="308806"/>
            <a:ext cx="6134470" cy="1077218"/>
          </a:xfrm>
          <a:prstGeom prst="rect">
            <a:avLst/>
          </a:prstGeom>
          <a:noFill/>
        </p:spPr>
        <p:txBody>
          <a:bodyPr wrap="square" rtlCol="0">
            <a:spAutoFit/>
          </a:bodyPr>
          <a:lstStyle/>
          <a:p>
            <a:pPr algn="ctr"/>
            <a:r>
              <a:rPr lang="nl-NL" sz="1600" b="1" dirty="0">
                <a:latin typeface="Arial" panose="020B0604020202020204" pitchFamily="34" charset="0"/>
                <a:cs typeface="Arial" panose="020B0604020202020204" pitchFamily="34" charset="0"/>
              </a:rPr>
              <a:t>Opleiding tot MBO-verpleegkundige</a:t>
            </a:r>
          </a:p>
          <a:p>
            <a:pPr algn="ctr"/>
            <a:r>
              <a:rPr lang="nl-NL" sz="1600" b="1" dirty="0">
                <a:latin typeface="Arial" panose="020B0604020202020204" pitchFamily="34" charset="0"/>
                <a:cs typeface="Arial" panose="020B0604020202020204" pitchFamily="34" charset="0"/>
              </a:rPr>
              <a:t>Deskundigheidsbevordering </a:t>
            </a:r>
          </a:p>
          <a:p>
            <a:pPr algn="ctr"/>
            <a:r>
              <a:rPr lang="nl-NL" sz="1600" dirty="0">
                <a:latin typeface="Arial" panose="020B0604020202020204" pitchFamily="34" charset="0"/>
                <a:cs typeface="Arial" panose="020B0604020202020204" pitchFamily="34" charset="0"/>
              </a:rPr>
              <a:t>Leerjaar 4</a:t>
            </a:r>
          </a:p>
          <a:p>
            <a:pPr algn="ctr"/>
            <a:r>
              <a:rPr lang="nl-NL" sz="1600" dirty="0">
                <a:latin typeface="Arial" panose="020B0604020202020204" pitchFamily="34" charset="0"/>
                <a:cs typeface="Arial" panose="020B0604020202020204" pitchFamily="34" charset="0"/>
              </a:rPr>
              <a:t>Academie voor Zorg en Welzijn </a:t>
            </a:r>
          </a:p>
        </p:txBody>
      </p:sp>
    </p:spTree>
    <p:extLst>
      <p:ext uri="{BB962C8B-B14F-4D97-AF65-F5344CB8AC3E}">
        <p14:creationId xmlns:p14="http://schemas.microsoft.com/office/powerpoint/2010/main" val="2441216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AE901-E9D2-C8B8-D71E-0EE5991F4670}"/>
              </a:ext>
            </a:extLst>
          </p:cNvPr>
          <p:cNvSpPr>
            <a:spLocks noGrp="1"/>
          </p:cNvSpPr>
          <p:nvPr>
            <p:ph type="title"/>
          </p:nvPr>
        </p:nvSpPr>
        <p:spPr>
          <a:xfrm>
            <a:off x="944732" y="513969"/>
            <a:ext cx="10515600" cy="1116811"/>
          </a:xfrm>
        </p:spPr>
        <p:txBody>
          <a:bodyPr>
            <a:normAutofit/>
          </a:bodyPr>
          <a:lstStyle/>
          <a:p>
            <a:r>
              <a:rPr lang="nl-NL" sz="4000" b="1" dirty="0">
                <a:latin typeface="Arial" panose="020B0604020202020204" pitchFamily="34" charset="0"/>
                <a:cs typeface="Arial" panose="020B0604020202020204" pitchFamily="34" charset="0"/>
              </a:rPr>
              <a:t>Vervolg tegenstanders marktwerking </a:t>
            </a:r>
          </a:p>
        </p:txBody>
      </p:sp>
      <p:sp>
        <p:nvSpPr>
          <p:cNvPr id="3" name="Tijdelijke aanduiding voor inhoud 2">
            <a:extLst>
              <a:ext uri="{FF2B5EF4-FFF2-40B4-BE49-F238E27FC236}">
                <a16:creationId xmlns:a16="http://schemas.microsoft.com/office/drawing/2014/main" id="{7C1D3FE7-21BE-9F9A-EACE-D89D454C49C0}"/>
              </a:ext>
            </a:extLst>
          </p:cNvPr>
          <p:cNvSpPr>
            <a:spLocks noGrp="1"/>
          </p:cNvSpPr>
          <p:nvPr>
            <p:ph idx="1"/>
          </p:nvPr>
        </p:nvSpPr>
        <p:spPr/>
        <p:txBody>
          <a:bodyPr>
            <a:normAutofit/>
          </a:bodyPr>
          <a:lstStyle/>
          <a:p>
            <a:pPr algn="l"/>
            <a:r>
              <a:rPr lang="nl-NL" sz="1600" b="1" i="0" dirty="0">
                <a:solidFill>
                  <a:srgbClr val="333333"/>
                </a:solidFill>
                <a:effectLst/>
                <a:latin typeface="Arial" panose="020B0604020202020204" pitchFamily="34" charset="0"/>
                <a:cs typeface="Arial" panose="020B0604020202020204" pitchFamily="34" charset="0"/>
              </a:rPr>
              <a:t>Geld dat bestemd is voor de zorg wordt niet goed besteed</a:t>
            </a:r>
          </a:p>
          <a:p>
            <a:pPr marL="0" indent="0" algn="l">
              <a:buNone/>
            </a:pPr>
            <a:r>
              <a:rPr lang="nl-NL" sz="16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600" b="0" i="0" dirty="0">
                <a:solidFill>
                  <a:srgbClr val="333333"/>
                </a:solidFill>
                <a:effectLst/>
                <a:latin typeface="Arial" panose="020B0604020202020204" pitchFamily="34" charset="0"/>
                <a:cs typeface="Arial" panose="020B0604020202020204" pitchFamily="34" charset="0"/>
              </a:rPr>
              <a:t>Behandelen van ziekte is voor aanbieders lucratiever dan het voorkomen ervan.</a:t>
            </a:r>
          </a:p>
          <a:p>
            <a:pPr marL="0" indent="0" algn="l">
              <a:buNone/>
            </a:pPr>
            <a:endParaRPr lang="nl-NL" sz="1600" b="1" i="0" dirty="0">
              <a:solidFill>
                <a:srgbClr val="333333"/>
              </a:solidFill>
              <a:effectLst/>
              <a:latin typeface="Arial" panose="020B0604020202020204" pitchFamily="34" charset="0"/>
              <a:cs typeface="Arial" panose="020B0604020202020204" pitchFamily="34" charset="0"/>
            </a:endParaRPr>
          </a:p>
          <a:p>
            <a:pPr algn="l"/>
            <a:r>
              <a:rPr lang="nl-NL" sz="1600" b="1" i="0" dirty="0">
                <a:solidFill>
                  <a:srgbClr val="333333"/>
                </a:solidFill>
                <a:effectLst/>
                <a:latin typeface="Arial" panose="020B0604020202020204" pitchFamily="34" charset="0"/>
                <a:cs typeface="Arial" panose="020B0604020202020204" pitchFamily="34" charset="0"/>
              </a:rPr>
              <a:t>De zorg is niet geschikt voor marktwerking</a:t>
            </a:r>
          </a:p>
          <a:p>
            <a:pPr marL="0" indent="0" algn="l">
              <a:buNone/>
            </a:pPr>
            <a:r>
              <a:rPr lang="nl-NL" sz="16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600" b="0" i="0" dirty="0">
                <a:solidFill>
                  <a:srgbClr val="333333"/>
                </a:solidFill>
                <a:effectLst/>
                <a:latin typeface="Arial" panose="020B0604020202020204" pitchFamily="34" charset="0"/>
                <a:cs typeface="Arial" panose="020B0604020202020204" pitchFamily="34" charset="0"/>
              </a:rPr>
              <a:t>Marktwerking botst met de principes dat zorg toegankelijk, gelijk, bereikbaar en betaalbaar moet zijn.</a:t>
            </a:r>
          </a:p>
          <a:p>
            <a:pPr marL="0" indent="0" algn="l">
              <a:buNone/>
            </a:pPr>
            <a:r>
              <a:rPr lang="nl-NL" sz="16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600" b="0" i="0" dirty="0">
                <a:solidFill>
                  <a:srgbClr val="333333"/>
                </a:solidFill>
                <a:effectLst/>
                <a:latin typeface="Arial" panose="020B0604020202020204" pitchFamily="34" charset="0"/>
                <a:cs typeface="Arial" panose="020B0604020202020204" pitchFamily="34" charset="0"/>
              </a:rPr>
              <a:t>Marktwerking leidt tot verzakelijking en verkilling van de zorg waarin juist liefde en aandacht tellen.</a:t>
            </a:r>
          </a:p>
          <a:p>
            <a:pPr marL="0" indent="0">
              <a:buNone/>
            </a:pPr>
            <a:endParaRPr lang="nl-NL" dirty="0"/>
          </a:p>
        </p:txBody>
      </p:sp>
      <p:pic>
        <p:nvPicPr>
          <p:cNvPr id="4" name="Graphic 3" descr="Staafdiagram met stijgende lijn silhouet">
            <a:extLst>
              <a:ext uri="{FF2B5EF4-FFF2-40B4-BE49-F238E27FC236}">
                <a16:creationId xmlns:a16="http://schemas.microsoft.com/office/drawing/2014/main" id="{D475BD6E-F77A-9BAC-DEFB-EA6405562B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6597" y="5261870"/>
            <a:ext cx="914400" cy="914400"/>
          </a:xfrm>
          <a:prstGeom prst="rect">
            <a:avLst/>
          </a:prstGeom>
        </p:spPr>
      </p:pic>
    </p:spTree>
    <p:extLst>
      <p:ext uri="{BB962C8B-B14F-4D97-AF65-F5344CB8AC3E}">
        <p14:creationId xmlns:p14="http://schemas.microsoft.com/office/powerpoint/2010/main" val="152495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0CA14-874E-16E7-9E99-46B24EB8DEB7}"/>
              </a:ext>
            </a:extLst>
          </p:cNvPr>
          <p:cNvSpPr>
            <a:spLocks noGrp="1"/>
          </p:cNvSpPr>
          <p:nvPr>
            <p:ph type="title"/>
          </p:nvPr>
        </p:nvSpPr>
        <p:spPr/>
        <p:txBody>
          <a:bodyPr>
            <a:normAutofit fontScale="90000"/>
          </a:bodyPr>
          <a:lstStyle/>
          <a:p>
            <a:r>
              <a:rPr lang="nl-NL" b="1" dirty="0">
                <a:latin typeface="Arial" panose="020B0604020202020204" pitchFamily="34" charset="0"/>
                <a:cs typeface="Arial" panose="020B0604020202020204" pitchFamily="34" charset="0"/>
              </a:rPr>
              <a:t>Het organiseren van de beste zorg; marketing of samenwerking? </a:t>
            </a:r>
          </a:p>
        </p:txBody>
      </p:sp>
      <p:sp>
        <p:nvSpPr>
          <p:cNvPr id="3" name="Tijdelijke aanduiding voor inhoud 2">
            <a:extLst>
              <a:ext uri="{FF2B5EF4-FFF2-40B4-BE49-F238E27FC236}">
                <a16:creationId xmlns:a16="http://schemas.microsoft.com/office/drawing/2014/main" id="{F0C75B7C-3A9E-D6E6-2F67-7F79D22DD31C}"/>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hlinkClick r:id="rId2"/>
              </a:rPr>
              <a:t>Marktwerking in de zorg | Hoe organiseren we de zorg het best, via marktwerking of samenwerking? Kijk hier verder: http://bit.ly/zorgen-morgen | </a:t>
            </a:r>
            <a:r>
              <a:rPr lang="nl-NL" dirty="0" err="1">
                <a:latin typeface="Arial" panose="020B0604020202020204" pitchFamily="34" charset="0"/>
                <a:cs typeface="Arial" panose="020B0604020202020204" pitchFamily="34" charset="0"/>
                <a:hlinkClick r:id="rId2"/>
              </a:rPr>
              <a:t>By</a:t>
            </a:r>
            <a:r>
              <a:rPr lang="nl-NL" dirty="0">
                <a:latin typeface="Arial" panose="020B0604020202020204" pitchFamily="34" charset="0"/>
                <a:cs typeface="Arial" panose="020B0604020202020204" pitchFamily="34" charset="0"/>
                <a:hlinkClick r:id="rId2"/>
              </a:rPr>
              <a:t> VPRO Tegenlicht | Facebook</a:t>
            </a: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pPr marL="0" indent="0">
              <a:buNone/>
            </a:pPr>
            <a:r>
              <a:rPr lang="nl-NL" b="1" u="sng" dirty="0">
                <a:latin typeface="Arial" panose="020B0604020202020204" pitchFamily="34" charset="0"/>
                <a:cs typeface="Arial" panose="020B0604020202020204" pitchFamily="34" charset="0"/>
              </a:rPr>
              <a:t>OLG:</a:t>
            </a:r>
          </a:p>
          <a:p>
            <a:pPr marL="0" indent="0">
              <a:buNone/>
            </a:pPr>
            <a:r>
              <a:rPr lang="nl-NL" dirty="0">
                <a:latin typeface="Arial" panose="020B0604020202020204" pitchFamily="34" charset="0"/>
                <a:cs typeface="Arial" panose="020B0604020202020204" pitchFamily="34" charset="0"/>
              </a:rPr>
              <a:t>-wat is jullie mening/ervaring? </a:t>
            </a:r>
          </a:p>
        </p:txBody>
      </p:sp>
      <p:pic>
        <p:nvPicPr>
          <p:cNvPr id="4" name="Graphic 3" descr="Staafdiagram met stijgende lijn silhouet">
            <a:extLst>
              <a:ext uri="{FF2B5EF4-FFF2-40B4-BE49-F238E27FC236}">
                <a16:creationId xmlns:a16="http://schemas.microsoft.com/office/drawing/2014/main" id="{A0766A9C-C6F3-DC38-E01F-EC9DB9C6C8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967235"/>
            <a:ext cx="914400" cy="914400"/>
          </a:xfrm>
          <a:prstGeom prst="rect">
            <a:avLst/>
          </a:prstGeom>
        </p:spPr>
      </p:pic>
    </p:spTree>
    <p:extLst>
      <p:ext uri="{BB962C8B-B14F-4D97-AF65-F5344CB8AC3E}">
        <p14:creationId xmlns:p14="http://schemas.microsoft.com/office/powerpoint/2010/main" val="393277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7B064-5DC5-055C-7F89-BA34988F1F45}"/>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Samenwerking in de zorg </a:t>
            </a:r>
          </a:p>
        </p:txBody>
      </p:sp>
      <p:sp>
        <p:nvSpPr>
          <p:cNvPr id="3" name="Tijdelijke aanduiding voor inhoud 2">
            <a:extLst>
              <a:ext uri="{FF2B5EF4-FFF2-40B4-BE49-F238E27FC236}">
                <a16:creationId xmlns:a16="http://schemas.microsoft.com/office/drawing/2014/main" id="{A3345DB0-2E60-9DA8-D45D-AE863D54DC8E}"/>
              </a:ext>
            </a:extLst>
          </p:cNvPr>
          <p:cNvSpPr>
            <a:spLocks noGrp="1"/>
          </p:cNvSpPr>
          <p:nvPr>
            <p:ph idx="1"/>
          </p:nvPr>
        </p:nvSpPr>
        <p:spPr/>
        <p:txBody>
          <a:bodyPr>
            <a:normAutofit fontScale="92500" lnSpcReduction="20000"/>
          </a:bodyPr>
          <a:lstStyle/>
          <a:p>
            <a:r>
              <a:rPr lang="nl-NL" dirty="0">
                <a:latin typeface="Arial" panose="020B0604020202020204" pitchFamily="34" charset="0"/>
                <a:cs typeface="Arial" panose="020B0604020202020204" pitchFamily="34" charset="0"/>
              </a:rPr>
              <a:t>Zorg wordt steeds </a:t>
            </a:r>
            <a:r>
              <a:rPr lang="nl-NL" i="1" dirty="0">
                <a:latin typeface="Arial" panose="020B0604020202020204" pitchFamily="34" charset="0"/>
                <a:cs typeface="Arial" panose="020B0604020202020204" pitchFamily="34" charset="0"/>
              </a:rPr>
              <a:t>complexer</a:t>
            </a:r>
            <a:r>
              <a:rPr lang="nl-NL" dirty="0">
                <a:latin typeface="Arial" panose="020B0604020202020204" pitchFamily="34" charset="0"/>
                <a:cs typeface="Arial" panose="020B0604020202020204" pitchFamily="34" charset="0"/>
              </a:rPr>
              <a:t> </a:t>
            </a: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Er wordt steeds </a:t>
            </a:r>
            <a:r>
              <a:rPr lang="nl-NL" i="1" dirty="0">
                <a:latin typeface="Arial" panose="020B0604020202020204" pitchFamily="34" charset="0"/>
                <a:cs typeface="Arial" panose="020B0604020202020204" pitchFamily="34" charset="0"/>
              </a:rPr>
              <a:t>meer</a:t>
            </a: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samengewerkt</a:t>
            </a:r>
            <a:r>
              <a:rPr lang="nl-NL" dirty="0">
                <a:latin typeface="Arial" panose="020B0604020202020204" pitchFamily="34" charset="0"/>
                <a:cs typeface="Arial" panose="020B0604020202020204" pitchFamily="34" charset="0"/>
              </a:rPr>
              <a:t> binnen- en buiten de eigen instelling</a:t>
            </a:r>
          </a:p>
          <a:p>
            <a:pPr marL="0" indent="0">
              <a:buNone/>
            </a:pPr>
            <a:endParaRPr lang="nl-NL" dirty="0"/>
          </a:p>
          <a:p>
            <a:pPr marL="0" indent="0">
              <a:buNone/>
            </a:pPr>
            <a:r>
              <a:rPr lang="nl-NL" sz="2200" u="sng" dirty="0">
                <a:latin typeface="Arial" panose="020B0604020202020204" pitchFamily="34" charset="0"/>
                <a:cs typeface="Arial" panose="020B0604020202020204" pitchFamily="34" charset="0"/>
              </a:rPr>
              <a:t>Tips ter bevordering van de samenwerking </a:t>
            </a:r>
          </a:p>
          <a:p>
            <a:pPr marL="0" indent="0">
              <a:buNone/>
            </a:pPr>
            <a:r>
              <a:rPr lang="nl-NL" sz="2200" dirty="0">
                <a:latin typeface="Arial" panose="020B0604020202020204" pitchFamily="34" charset="0"/>
                <a:cs typeface="Arial" panose="020B0604020202020204" pitchFamily="34" charset="0"/>
              </a:rPr>
              <a:t>-samenwerkingsafspraken moeten op papier staan </a:t>
            </a:r>
          </a:p>
          <a:p>
            <a:pPr marL="0" indent="0">
              <a:buNone/>
            </a:pPr>
            <a:r>
              <a:rPr lang="nl-NL" sz="2200" dirty="0">
                <a:latin typeface="Arial" panose="020B0604020202020204" pitchFamily="34" charset="0"/>
                <a:cs typeface="Arial" panose="020B0604020202020204" pitchFamily="34" charset="0"/>
              </a:rPr>
              <a:t>-alert zijn op je eigen kennis en kunde en daarbij grenzen aangeven</a:t>
            </a:r>
          </a:p>
          <a:p>
            <a:pPr marL="0" indent="0">
              <a:buNone/>
            </a:pPr>
            <a:r>
              <a:rPr lang="nl-NL" sz="2200" dirty="0">
                <a:latin typeface="Arial" panose="020B0604020202020204" pitchFamily="34" charset="0"/>
                <a:cs typeface="Arial" panose="020B0604020202020204" pitchFamily="34" charset="0"/>
              </a:rPr>
              <a:t>-inplannen van evaluaties</a:t>
            </a:r>
          </a:p>
          <a:p>
            <a:pPr marL="0" indent="0">
              <a:buNone/>
            </a:pPr>
            <a:r>
              <a:rPr lang="nl-NL" sz="2200" dirty="0">
                <a:latin typeface="Arial" panose="020B0604020202020204" pitchFamily="34" charset="0"/>
                <a:cs typeface="Arial" panose="020B0604020202020204" pitchFamily="34" charset="0"/>
              </a:rPr>
              <a:t>-elkaar aanspreken bij fouten </a:t>
            </a:r>
          </a:p>
          <a:p>
            <a:pPr marL="0" indent="0">
              <a:buNone/>
            </a:pPr>
            <a:endParaRPr lang="nl-NL" dirty="0"/>
          </a:p>
          <a:p>
            <a:pPr marL="0" indent="0">
              <a:buNone/>
            </a:pPr>
            <a:endParaRPr lang="nl-NL" dirty="0"/>
          </a:p>
          <a:p>
            <a:endParaRPr lang="nl-NL" dirty="0"/>
          </a:p>
        </p:txBody>
      </p:sp>
      <p:sp>
        <p:nvSpPr>
          <p:cNvPr id="4" name="Pijl: omlaag 3">
            <a:extLst>
              <a:ext uri="{FF2B5EF4-FFF2-40B4-BE49-F238E27FC236}">
                <a16:creationId xmlns:a16="http://schemas.microsoft.com/office/drawing/2014/main" id="{BF5A693A-D533-494B-23AE-684588B16A77}"/>
              </a:ext>
            </a:extLst>
          </p:cNvPr>
          <p:cNvSpPr/>
          <p:nvPr/>
        </p:nvSpPr>
        <p:spPr>
          <a:xfrm>
            <a:off x="2663301" y="2441359"/>
            <a:ext cx="213064" cy="6480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Graphic 5" descr="Gebruikers silhouet">
            <a:extLst>
              <a:ext uri="{FF2B5EF4-FFF2-40B4-BE49-F238E27FC236}">
                <a16:creationId xmlns:a16="http://schemas.microsoft.com/office/drawing/2014/main" id="{5D57412A-80F1-DE95-BE96-FFD40AF8E1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8330" y="967235"/>
            <a:ext cx="914400" cy="914400"/>
          </a:xfrm>
          <a:prstGeom prst="rect">
            <a:avLst/>
          </a:prstGeom>
        </p:spPr>
      </p:pic>
    </p:spTree>
    <p:extLst>
      <p:ext uri="{BB962C8B-B14F-4D97-AF65-F5344CB8AC3E}">
        <p14:creationId xmlns:p14="http://schemas.microsoft.com/office/powerpoint/2010/main" val="82948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42669-41AF-AA73-2CB8-CA4ABC00897F}"/>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Evaluatie les 	</a:t>
            </a:r>
          </a:p>
        </p:txBody>
      </p:sp>
      <p:sp>
        <p:nvSpPr>
          <p:cNvPr id="3" name="Tijdelijke aanduiding voor inhoud 2">
            <a:extLst>
              <a:ext uri="{FF2B5EF4-FFF2-40B4-BE49-F238E27FC236}">
                <a16:creationId xmlns:a16="http://schemas.microsoft.com/office/drawing/2014/main" id="{5C31C3D9-4B25-5C7A-C5BE-07A0A95FD657}"/>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Zijn de opgestelde leerdoelen behaald? </a:t>
            </a:r>
          </a:p>
          <a:p>
            <a:r>
              <a:rPr lang="nl-NL" dirty="0">
                <a:latin typeface="Arial" panose="020B0604020202020204" pitchFamily="34" charset="0"/>
                <a:cs typeface="Arial" panose="020B0604020202020204" pitchFamily="34" charset="0"/>
              </a:rPr>
              <a:t>Welke aandachtspunten neem je mee in je carrière als verpleegkundige? </a:t>
            </a:r>
          </a:p>
        </p:txBody>
      </p:sp>
    </p:spTree>
    <p:extLst>
      <p:ext uri="{BB962C8B-B14F-4D97-AF65-F5344CB8AC3E}">
        <p14:creationId xmlns:p14="http://schemas.microsoft.com/office/powerpoint/2010/main" val="9719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EDD11-6424-70AF-F3DA-0D403CC411DF}"/>
              </a:ext>
            </a:extLst>
          </p:cNvPr>
          <p:cNvSpPr>
            <a:spLocks noGrp="1"/>
          </p:cNvSpPr>
          <p:nvPr>
            <p:ph type="title"/>
          </p:nvPr>
        </p:nvSpPr>
        <p:spPr/>
        <p:txBody>
          <a:bodyPr>
            <a:normAutofit/>
          </a:bodyPr>
          <a:lstStyle/>
          <a:p>
            <a:r>
              <a:rPr lang="nl-NL" sz="4000" b="1" dirty="0" err="1">
                <a:latin typeface="Arial" panose="020B0604020202020204" pitchFamily="34" charset="0"/>
                <a:cs typeface="Arial" panose="020B0604020202020204" pitchFamily="34" charset="0"/>
              </a:rPr>
              <a:t>Lesdoel</a:t>
            </a:r>
            <a:r>
              <a:rPr lang="nl-NL" sz="4000" b="1" dirty="0">
                <a:latin typeface="Arial" panose="020B0604020202020204" pitchFamily="34" charset="0"/>
                <a:cs typeface="Arial" panose="020B0604020202020204" pitchFamily="34" charset="0"/>
              </a:rPr>
              <a:t> </a:t>
            </a:r>
          </a:p>
        </p:txBody>
      </p:sp>
      <p:sp>
        <p:nvSpPr>
          <p:cNvPr id="3" name="Tijdelijke aanduiding voor inhoud 2">
            <a:extLst>
              <a:ext uri="{FF2B5EF4-FFF2-40B4-BE49-F238E27FC236}">
                <a16:creationId xmlns:a16="http://schemas.microsoft.com/office/drawing/2014/main" id="{E5B75FE9-6832-8857-9C17-34F52968894C}"/>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Aan het einde van de les weet je wat het begrip marktwerking inhoudt</a:t>
            </a:r>
          </a:p>
          <a:p>
            <a:r>
              <a:rPr lang="nl-NL" dirty="0">
                <a:latin typeface="Arial" panose="020B0604020202020204" pitchFamily="34" charset="0"/>
                <a:cs typeface="Arial" panose="020B0604020202020204" pitchFamily="34" charset="0"/>
              </a:rPr>
              <a:t>Aan het einde van de les weet je wat marktwerking in de gezondheidszorg is en wat hiervan de voor- en tegens zijn</a:t>
            </a:r>
          </a:p>
          <a:p>
            <a:r>
              <a:rPr lang="nl-NL" dirty="0">
                <a:latin typeface="Arial" panose="020B0604020202020204" pitchFamily="34" charset="0"/>
                <a:cs typeface="Arial" panose="020B0604020202020204" pitchFamily="34" charset="0"/>
              </a:rPr>
              <a:t>Aan het einde van de les weet je hoe je de samenwerking binnen de gezondheidszorg onderling zou kunnen verbeteren </a:t>
            </a:r>
          </a:p>
          <a:p>
            <a:pPr marL="0" indent="0">
              <a:buNone/>
            </a:pPr>
            <a:endParaRPr lang="nl-NL" dirty="0"/>
          </a:p>
        </p:txBody>
      </p:sp>
    </p:spTree>
    <p:extLst>
      <p:ext uri="{BB962C8B-B14F-4D97-AF65-F5344CB8AC3E}">
        <p14:creationId xmlns:p14="http://schemas.microsoft.com/office/powerpoint/2010/main" val="24217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09ED6-5036-BFA9-07CC-99C40375F74E}"/>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Marktwerking- wat is het? </a:t>
            </a:r>
          </a:p>
        </p:txBody>
      </p:sp>
      <p:sp>
        <p:nvSpPr>
          <p:cNvPr id="3" name="Tijdelijke aanduiding voor inhoud 2">
            <a:extLst>
              <a:ext uri="{FF2B5EF4-FFF2-40B4-BE49-F238E27FC236}">
                <a16:creationId xmlns:a16="http://schemas.microsoft.com/office/drawing/2014/main" id="{36A9401C-32C5-8BA4-BD63-6E7DCC70DFCF}"/>
              </a:ext>
            </a:extLst>
          </p:cNvPr>
          <p:cNvSpPr>
            <a:spLocks noGrp="1"/>
          </p:cNvSpPr>
          <p:nvPr>
            <p:ph idx="1"/>
          </p:nvPr>
        </p:nvSpPr>
        <p:spPr/>
        <p:txBody>
          <a:bodyPr>
            <a:normAutofit lnSpcReduction="10000"/>
          </a:bodyPr>
          <a:lstStyle/>
          <a:p>
            <a:r>
              <a:rPr lang="nl-NL" b="1" u="sng" dirty="0">
                <a:latin typeface="Arial" panose="020B0604020202020204" pitchFamily="34" charset="0"/>
                <a:cs typeface="Arial" panose="020B0604020202020204" pitchFamily="34" charset="0"/>
              </a:rPr>
              <a:t>Marktwerking</a:t>
            </a:r>
            <a:r>
              <a:rPr lang="nl-NL" dirty="0">
                <a:latin typeface="Arial" panose="020B0604020202020204" pitchFamily="34" charset="0"/>
                <a:cs typeface="Arial" panose="020B0604020202020204" pitchFamily="34" charset="0"/>
                <a:sym typeface="Wingdings" panose="05000000000000000000" pitchFamily="2" charset="2"/>
              </a:rPr>
              <a:t> ‘’onbelemmerde werking van vraag en aanbod’’ (Van Dale, 2023) </a:t>
            </a: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sym typeface="Wingdings" panose="05000000000000000000" pitchFamily="2" charset="2"/>
            </a:endParaRPr>
          </a:p>
          <a:p>
            <a:pPr marL="0" indent="0">
              <a:buNone/>
            </a:pPr>
            <a:endParaRPr lang="nl-NL" dirty="0">
              <a:latin typeface="Arial" panose="020B0604020202020204" pitchFamily="34" charset="0"/>
              <a:cs typeface="Arial" panose="020B0604020202020204" pitchFamily="34" charset="0"/>
              <a:sym typeface="Wingdings" panose="05000000000000000000" pitchFamily="2" charset="2"/>
            </a:endParaRPr>
          </a:p>
          <a:p>
            <a:pPr marL="0" indent="0">
              <a:buNone/>
            </a:pPr>
            <a:r>
              <a:rPr lang="nl-NL" dirty="0">
                <a:latin typeface="Arial" panose="020B0604020202020204" pitchFamily="34" charset="0"/>
                <a:cs typeface="Arial" panose="020B0604020202020204" pitchFamily="34" charset="0"/>
                <a:hlinkClick r:id="rId2"/>
              </a:rPr>
              <a:t>Pieter Derks over marktwerking in de zorg | NPO Radio 1 - YouTube</a:t>
            </a:r>
            <a:endParaRPr lang="nl-NL" dirty="0">
              <a:latin typeface="Arial" panose="020B0604020202020204" pitchFamily="34" charset="0"/>
              <a:cs typeface="Arial" panose="020B0604020202020204" pitchFamily="34" charset="0"/>
            </a:endParaRPr>
          </a:p>
          <a:p>
            <a:pPr marL="0" indent="0">
              <a:buNone/>
            </a:pPr>
            <a:endParaRPr lang="nl-NL" dirty="0">
              <a:sym typeface="Wingdings" panose="05000000000000000000" pitchFamily="2" charset="2"/>
            </a:endParaRPr>
          </a:p>
          <a:p>
            <a:pPr marL="0" indent="0">
              <a:buNone/>
            </a:pPr>
            <a:endParaRPr lang="nl-NL" dirty="0"/>
          </a:p>
        </p:txBody>
      </p:sp>
      <p:pic>
        <p:nvPicPr>
          <p:cNvPr id="5" name="Afbeelding 4">
            <a:extLst>
              <a:ext uri="{FF2B5EF4-FFF2-40B4-BE49-F238E27FC236}">
                <a16:creationId xmlns:a16="http://schemas.microsoft.com/office/drawing/2014/main" id="{A7A83053-7929-7A95-B21A-E757910D2AEA}"/>
              </a:ext>
            </a:extLst>
          </p:cNvPr>
          <p:cNvPicPr>
            <a:picLocks noChangeAspect="1"/>
          </p:cNvPicPr>
          <p:nvPr/>
        </p:nvPicPr>
        <p:blipFill rotWithShape="1">
          <a:blip r:embed="rId3"/>
          <a:srcRect l="1237" t="18730" r="41529" b="31857"/>
          <a:stretch/>
        </p:blipFill>
        <p:spPr>
          <a:xfrm>
            <a:off x="2920753" y="2760956"/>
            <a:ext cx="4616388" cy="2379215"/>
          </a:xfrm>
          <a:prstGeom prst="rect">
            <a:avLst/>
          </a:prstGeom>
        </p:spPr>
      </p:pic>
    </p:spTree>
    <p:extLst>
      <p:ext uri="{BB962C8B-B14F-4D97-AF65-F5344CB8AC3E}">
        <p14:creationId xmlns:p14="http://schemas.microsoft.com/office/powerpoint/2010/main" val="388441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EF41B-0344-BD16-2055-5865DFE2C767}"/>
              </a:ext>
            </a:extLst>
          </p:cNvPr>
          <p:cNvSpPr>
            <a:spLocks noGrp="1"/>
          </p:cNvSpPr>
          <p:nvPr>
            <p:ph type="title"/>
          </p:nvPr>
        </p:nvSpPr>
        <p:spPr>
          <a:xfrm>
            <a:off x="838200" y="584991"/>
            <a:ext cx="10515600" cy="918690"/>
          </a:xfrm>
        </p:spPr>
        <p:txBody>
          <a:bodyPr>
            <a:noAutofit/>
          </a:bodyPr>
          <a:lstStyle/>
          <a:p>
            <a:r>
              <a:rPr lang="nl-NL" sz="3200" b="1" dirty="0">
                <a:latin typeface="Arial" panose="020B0604020202020204" pitchFamily="34" charset="0"/>
                <a:cs typeface="Arial" panose="020B0604020202020204" pitchFamily="34" charset="0"/>
              </a:rPr>
              <a:t>Marktwerking in de zorg - waarom geïmplementeerd? </a:t>
            </a:r>
          </a:p>
        </p:txBody>
      </p:sp>
      <p:sp>
        <p:nvSpPr>
          <p:cNvPr id="3" name="Tijdelijke aanduiding voor inhoud 2">
            <a:extLst>
              <a:ext uri="{FF2B5EF4-FFF2-40B4-BE49-F238E27FC236}">
                <a16:creationId xmlns:a16="http://schemas.microsoft.com/office/drawing/2014/main" id="{D97F5A57-3A4E-CAD1-0CAF-BF1416B20600}"/>
              </a:ext>
            </a:extLst>
          </p:cNvPr>
          <p:cNvSpPr>
            <a:spLocks noGrp="1"/>
          </p:cNvSpPr>
          <p:nvPr>
            <p:ph idx="1"/>
          </p:nvPr>
        </p:nvSpPr>
        <p:spPr/>
        <p:txBody>
          <a:bodyPr>
            <a:normAutofit fontScale="32500" lnSpcReduction="20000"/>
          </a:bodyPr>
          <a:lstStyle/>
          <a:p>
            <a:r>
              <a:rPr lang="nl-NL" sz="4300" dirty="0">
                <a:latin typeface="Arial" panose="020B0604020202020204" pitchFamily="34" charset="0"/>
                <a:cs typeface="Arial" panose="020B0604020202020204" pitchFamily="34" charset="0"/>
              </a:rPr>
              <a:t>In de jaren 90 waren er </a:t>
            </a:r>
            <a:r>
              <a:rPr lang="nl-NL" sz="4300" i="1" dirty="0">
                <a:latin typeface="Arial" panose="020B0604020202020204" pitchFamily="34" charset="0"/>
                <a:cs typeface="Arial" panose="020B0604020202020204" pitchFamily="34" charset="0"/>
              </a:rPr>
              <a:t>lange</a:t>
            </a:r>
            <a:r>
              <a:rPr lang="nl-NL" sz="4300" dirty="0">
                <a:latin typeface="Arial" panose="020B0604020202020204" pitchFamily="34" charset="0"/>
                <a:cs typeface="Arial" panose="020B0604020202020204" pitchFamily="34" charset="0"/>
              </a:rPr>
              <a:t> </a:t>
            </a:r>
            <a:r>
              <a:rPr lang="nl-NL" sz="4300" i="1" dirty="0">
                <a:latin typeface="Arial" panose="020B0604020202020204" pitchFamily="34" charset="0"/>
                <a:cs typeface="Arial" panose="020B0604020202020204" pitchFamily="34" charset="0"/>
              </a:rPr>
              <a:t>wachtlijsten</a:t>
            </a:r>
            <a:r>
              <a:rPr lang="nl-NL" sz="4300" dirty="0">
                <a:latin typeface="Arial" panose="020B0604020202020204" pitchFamily="34" charset="0"/>
                <a:cs typeface="Arial" panose="020B0604020202020204" pitchFamily="34" charset="0"/>
              </a:rPr>
              <a:t> in de zorg</a:t>
            </a:r>
          </a:p>
          <a:p>
            <a:r>
              <a:rPr lang="nl-NL" sz="4300" dirty="0">
                <a:latin typeface="Arial" panose="020B0604020202020204" pitchFamily="34" charset="0"/>
                <a:cs typeface="Arial" panose="020B0604020202020204" pitchFamily="34" charset="0"/>
              </a:rPr>
              <a:t>Veel </a:t>
            </a:r>
            <a:r>
              <a:rPr lang="nl-NL" sz="4300" i="1" dirty="0">
                <a:latin typeface="Arial" panose="020B0604020202020204" pitchFamily="34" charset="0"/>
                <a:cs typeface="Arial" panose="020B0604020202020204" pitchFamily="34" charset="0"/>
              </a:rPr>
              <a:t>onvrede</a:t>
            </a:r>
            <a:r>
              <a:rPr lang="nl-NL" sz="4300" dirty="0">
                <a:latin typeface="Arial" panose="020B0604020202020204" pitchFamily="34" charset="0"/>
                <a:cs typeface="Arial" panose="020B0604020202020204" pitchFamily="34" charset="0"/>
              </a:rPr>
              <a:t> over de </a:t>
            </a:r>
            <a:r>
              <a:rPr lang="nl-NL" sz="4300" i="1" dirty="0">
                <a:latin typeface="Arial" panose="020B0604020202020204" pitchFamily="34" charset="0"/>
                <a:cs typeface="Arial" panose="020B0604020202020204" pitchFamily="34" charset="0"/>
              </a:rPr>
              <a:t>zorg</a:t>
            </a:r>
            <a:r>
              <a:rPr lang="nl-NL" sz="4300" dirty="0">
                <a:latin typeface="Arial" panose="020B0604020202020204" pitchFamily="34" charset="0"/>
                <a:cs typeface="Arial" panose="020B0604020202020204" pitchFamily="34" charset="0"/>
              </a:rPr>
              <a:t> </a:t>
            </a:r>
          </a:p>
          <a:p>
            <a:r>
              <a:rPr lang="nl-NL" sz="4300" dirty="0">
                <a:latin typeface="Arial" panose="020B0604020202020204" pitchFamily="34" charset="0"/>
                <a:cs typeface="Arial" panose="020B0604020202020204" pitchFamily="34" charset="0"/>
              </a:rPr>
              <a:t>Ook werd de </a:t>
            </a:r>
            <a:r>
              <a:rPr lang="nl-NL" sz="4300" i="1" dirty="0">
                <a:latin typeface="Arial" panose="020B0604020202020204" pitchFamily="34" charset="0"/>
                <a:cs typeface="Arial" panose="020B0604020202020204" pitchFamily="34" charset="0"/>
              </a:rPr>
              <a:t>zorg</a:t>
            </a:r>
            <a:r>
              <a:rPr lang="nl-NL" sz="4300" dirty="0">
                <a:latin typeface="Arial" panose="020B0604020202020204" pitchFamily="34" charset="0"/>
                <a:cs typeface="Arial" panose="020B0604020202020204" pitchFamily="34" charset="0"/>
              </a:rPr>
              <a:t> steeds </a:t>
            </a:r>
            <a:r>
              <a:rPr lang="nl-NL" sz="4300" i="1" dirty="0">
                <a:latin typeface="Arial" panose="020B0604020202020204" pitchFamily="34" charset="0"/>
                <a:cs typeface="Arial" panose="020B0604020202020204" pitchFamily="34" charset="0"/>
              </a:rPr>
              <a:t>duurder</a:t>
            </a:r>
            <a:r>
              <a:rPr lang="nl-NL" sz="4300" dirty="0">
                <a:latin typeface="Arial" panose="020B0604020202020204" pitchFamily="34" charset="0"/>
                <a:cs typeface="Arial" panose="020B0604020202020204" pitchFamily="34" charset="0"/>
              </a:rPr>
              <a:t> (toekomstgericht; verwachting dat de zorg nóg duurder zal worden in de toekomst)</a:t>
            </a:r>
          </a:p>
          <a:p>
            <a:pPr marL="0" indent="0">
              <a:buNone/>
            </a:pPr>
            <a:r>
              <a:rPr lang="nl-NL" sz="4300" dirty="0">
                <a:latin typeface="Arial" panose="020B0604020202020204" pitchFamily="34" charset="0"/>
                <a:cs typeface="Arial" panose="020B0604020202020204" pitchFamily="34" charset="0"/>
              </a:rPr>
              <a:t>     </a:t>
            </a:r>
          </a:p>
          <a:p>
            <a:pPr marL="0" indent="0">
              <a:buNone/>
            </a:pPr>
            <a:endParaRPr lang="nl-NL" sz="4300" dirty="0">
              <a:latin typeface="Arial" panose="020B0604020202020204" pitchFamily="34" charset="0"/>
              <a:cs typeface="Arial" panose="020B0604020202020204" pitchFamily="34" charset="0"/>
            </a:endParaRPr>
          </a:p>
          <a:p>
            <a:pPr marL="0" indent="0">
              <a:buNone/>
            </a:pPr>
            <a:endParaRPr lang="nl-NL" sz="4300" dirty="0">
              <a:latin typeface="Arial" panose="020B0604020202020204" pitchFamily="34" charset="0"/>
              <a:cs typeface="Arial" panose="020B0604020202020204" pitchFamily="34" charset="0"/>
            </a:endParaRPr>
          </a:p>
          <a:p>
            <a:pPr marL="0" indent="0">
              <a:buNone/>
            </a:pPr>
            <a:r>
              <a:rPr lang="nl-NL" sz="4300" b="1" u="sng" dirty="0">
                <a:latin typeface="Arial" panose="020B0604020202020204" pitchFamily="34" charset="0"/>
                <a:cs typeface="Arial" panose="020B0604020202020204" pitchFamily="34" charset="0"/>
              </a:rPr>
              <a:t>Vier doelen </a:t>
            </a:r>
          </a:p>
          <a:p>
            <a:r>
              <a:rPr lang="nl-NL" sz="4300" dirty="0">
                <a:latin typeface="Arial" panose="020B0604020202020204" pitchFamily="34" charset="0"/>
                <a:cs typeface="Arial" panose="020B0604020202020204" pitchFamily="34" charset="0"/>
              </a:rPr>
              <a:t>1. Een goede volksgezondheid</a:t>
            </a:r>
          </a:p>
          <a:p>
            <a:r>
              <a:rPr lang="nl-NL" sz="4300" dirty="0">
                <a:latin typeface="Arial" panose="020B0604020202020204" pitchFamily="34" charset="0"/>
                <a:cs typeface="Arial" panose="020B0604020202020204" pitchFamily="34" charset="0"/>
              </a:rPr>
              <a:t>2. kwalitatief goede en doelmatige zorg</a:t>
            </a:r>
          </a:p>
          <a:p>
            <a:r>
              <a:rPr lang="nl-NL" sz="4300" dirty="0">
                <a:latin typeface="Arial" panose="020B0604020202020204" pitchFamily="34" charset="0"/>
                <a:cs typeface="Arial" panose="020B0604020202020204" pitchFamily="34" charset="0"/>
              </a:rPr>
              <a:t>3. voor iedereen toegankelijke zorg</a:t>
            </a:r>
          </a:p>
          <a:p>
            <a:r>
              <a:rPr lang="nl-NL" sz="4300" dirty="0">
                <a:latin typeface="Arial" panose="020B0604020202020204" pitchFamily="34" charset="0"/>
                <a:cs typeface="Arial" panose="020B0604020202020204" pitchFamily="34" charset="0"/>
              </a:rPr>
              <a:t>4. betaalbare zorg, nu en in de toekomst </a:t>
            </a:r>
          </a:p>
          <a:p>
            <a:pPr marL="0" indent="0">
              <a:buNone/>
            </a:pPr>
            <a:r>
              <a:rPr lang="nl-NL" dirty="0"/>
              <a:t>                                </a:t>
            </a:r>
          </a:p>
        </p:txBody>
      </p:sp>
      <p:pic>
        <p:nvPicPr>
          <p:cNvPr id="5" name="Graphic 4" descr="Pijl: rechtsom draaien met effen opvulling">
            <a:extLst>
              <a:ext uri="{FF2B5EF4-FFF2-40B4-BE49-F238E27FC236}">
                <a16:creationId xmlns:a16="http://schemas.microsoft.com/office/drawing/2014/main" id="{A970CED2-B4A1-F528-A811-B9BEC24FBF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4690" y="3110976"/>
            <a:ext cx="914400" cy="914400"/>
          </a:xfrm>
          <a:prstGeom prst="rect">
            <a:avLst/>
          </a:prstGeom>
        </p:spPr>
      </p:pic>
    </p:spTree>
    <p:extLst>
      <p:ext uri="{BB962C8B-B14F-4D97-AF65-F5344CB8AC3E}">
        <p14:creationId xmlns:p14="http://schemas.microsoft.com/office/powerpoint/2010/main" val="124527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0572-8C65-0A06-812D-BC3606414290}"/>
              </a:ext>
            </a:extLst>
          </p:cNvPr>
          <p:cNvSpPr>
            <a:spLocks noGrp="1"/>
          </p:cNvSpPr>
          <p:nvPr>
            <p:ph type="title"/>
          </p:nvPr>
        </p:nvSpPr>
        <p:spPr/>
        <p:txBody>
          <a:bodyPr>
            <a:normAutofit/>
          </a:bodyPr>
          <a:lstStyle/>
          <a:p>
            <a:r>
              <a:rPr lang="nl-NL" sz="4000" b="1" dirty="0">
                <a:latin typeface="Arial" panose="020B0604020202020204" pitchFamily="34" charset="0"/>
                <a:cs typeface="Arial" panose="020B0604020202020204" pitchFamily="34" charset="0"/>
              </a:rPr>
              <a:t>Invoering zorgverzekeringswet</a:t>
            </a:r>
          </a:p>
        </p:txBody>
      </p:sp>
      <p:sp>
        <p:nvSpPr>
          <p:cNvPr id="3" name="Tijdelijke aanduiding voor inhoud 2">
            <a:extLst>
              <a:ext uri="{FF2B5EF4-FFF2-40B4-BE49-F238E27FC236}">
                <a16:creationId xmlns:a16="http://schemas.microsoft.com/office/drawing/2014/main" id="{A00C99E8-4D7B-8AE4-7A3C-4F3A6AE19756}"/>
              </a:ext>
            </a:extLst>
          </p:cNvPr>
          <p:cNvSpPr>
            <a:spLocks noGrp="1"/>
          </p:cNvSpPr>
          <p:nvPr>
            <p:ph idx="1"/>
          </p:nvPr>
        </p:nvSpPr>
        <p:spPr/>
        <p:txBody>
          <a:bodyPr/>
          <a:lstStyle/>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Door marktwerking is per 1 januari 2006 de Zorgverzekeringswet ingevoerd </a:t>
            </a:r>
          </a:p>
          <a:p>
            <a:r>
              <a:rPr lang="nl-NL" dirty="0">
                <a:latin typeface="Arial" panose="020B0604020202020204" pitchFamily="34" charset="0"/>
                <a:cs typeface="Arial" panose="020B0604020202020204" pitchFamily="34" charset="0"/>
              </a:rPr>
              <a:t>Consumenten, zorgaanbieders en zorgverzekeraars meer ruimte om eigen keuzes te maken én hebben meer verantwoordelijkheid</a:t>
            </a:r>
          </a:p>
          <a:p>
            <a:r>
              <a:rPr lang="nl-NL" dirty="0">
                <a:latin typeface="Arial" panose="020B0604020202020204" pitchFamily="34" charset="0"/>
                <a:cs typeface="Arial" panose="020B0604020202020204" pitchFamily="34" charset="0"/>
                <a:hlinkClick r:id="rId2"/>
              </a:rPr>
              <a:t>Hoe werkt het zorgverzekeringsstelsel in Nederland? Video over de zorgverzekering. - YouTube</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10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93737-2EFD-826B-8FF0-C5E15EAE6A00}"/>
              </a:ext>
            </a:extLst>
          </p:cNvPr>
          <p:cNvSpPr>
            <a:spLocks noGrp="1"/>
          </p:cNvSpPr>
          <p:nvPr>
            <p:ph type="title"/>
          </p:nvPr>
        </p:nvSpPr>
        <p:spPr/>
        <p:txBody>
          <a:bodyPr>
            <a:normAutofit fontScale="90000"/>
          </a:bodyPr>
          <a:lstStyle/>
          <a:p>
            <a:r>
              <a:rPr lang="nl-NL" b="1" dirty="0">
                <a:latin typeface="Arial" panose="020B0604020202020204" pitchFamily="34" charset="0"/>
                <a:cs typeface="Arial" panose="020B0604020202020204" pitchFamily="34" charset="0"/>
              </a:rPr>
              <a:t>Extra informatie over de zorgverzekeraar </a:t>
            </a:r>
          </a:p>
        </p:txBody>
      </p:sp>
      <p:sp>
        <p:nvSpPr>
          <p:cNvPr id="6" name="Tijdelijke aanduiding voor inhoud 5">
            <a:extLst>
              <a:ext uri="{FF2B5EF4-FFF2-40B4-BE49-F238E27FC236}">
                <a16:creationId xmlns:a16="http://schemas.microsoft.com/office/drawing/2014/main" id="{6B4A7546-421E-9304-6C77-3FBBA77BFA33}"/>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hlinkClick r:id="rId2"/>
              </a:rPr>
              <a:t>Hoe de zorgverzekeraar jouw zorg beïnvloedt – YouTube</a:t>
            </a: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1FB04971-37E7-1C88-BA94-0BF202F5C54F}"/>
              </a:ext>
            </a:extLst>
          </p:cNvPr>
          <p:cNvPicPr>
            <a:picLocks noChangeAspect="1"/>
          </p:cNvPicPr>
          <p:nvPr/>
        </p:nvPicPr>
        <p:blipFill rotWithShape="1">
          <a:blip r:embed="rId3"/>
          <a:srcRect l="8437" t="18941" r="48751" b="32232"/>
          <a:stretch/>
        </p:blipFill>
        <p:spPr>
          <a:xfrm>
            <a:off x="2990851" y="2861570"/>
            <a:ext cx="5219700" cy="3219450"/>
          </a:xfrm>
          <a:prstGeom prst="rect">
            <a:avLst/>
          </a:prstGeom>
        </p:spPr>
      </p:pic>
    </p:spTree>
    <p:extLst>
      <p:ext uri="{BB962C8B-B14F-4D97-AF65-F5344CB8AC3E}">
        <p14:creationId xmlns:p14="http://schemas.microsoft.com/office/powerpoint/2010/main" val="151228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5D178-FE2D-6C9D-5555-8F45675DF510}"/>
              </a:ext>
            </a:extLst>
          </p:cNvPr>
          <p:cNvSpPr>
            <a:spLocks noGrp="1"/>
          </p:cNvSpPr>
          <p:nvPr>
            <p:ph type="title"/>
          </p:nvPr>
        </p:nvSpPr>
        <p:spPr/>
        <p:txBody>
          <a:bodyPr>
            <a:normAutofit/>
          </a:bodyPr>
          <a:lstStyle/>
          <a:p>
            <a:r>
              <a:rPr lang="nl-NL" b="1" dirty="0">
                <a:latin typeface="Arial" panose="020B0604020202020204" pitchFamily="34" charset="0"/>
                <a:cs typeface="Arial" panose="020B0604020202020204" pitchFamily="34" charset="0"/>
              </a:rPr>
              <a:t>Marktwerking; wie concurreert met wie</a:t>
            </a:r>
          </a:p>
        </p:txBody>
      </p:sp>
      <p:sp>
        <p:nvSpPr>
          <p:cNvPr id="3" name="Tijdelijke aanduiding voor inhoud 2">
            <a:extLst>
              <a:ext uri="{FF2B5EF4-FFF2-40B4-BE49-F238E27FC236}">
                <a16:creationId xmlns:a16="http://schemas.microsoft.com/office/drawing/2014/main" id="{6A99EA4C-14DB-A122-2882-D46C0511F420}"/>
              </a:ext>
            </a:extLst>
          </p:cNvPr>
          <p:cNvSpPr>
            <a:spLocks noGrp="1"/>
          </p:cNvSpPr>
          <p:nvPr>
            <p:ph idx="1"/>
          </p:nvPr>
        </p:nvSpPr>
        <p:spPr/>
        <p:txBody>
          <a:bodyPr>
            <a:normAutofit fontScale="77500" lnSpcReduction="20000"/>
          </a:bodyPr>
          <a:lstStyle/>
          <a:p>
            <a:pPr marL="0" indent="0">
              <a:buNone/>
            </a:pPr>
            <a:r>
              <a:rPr lang="nl-NL" u="sng" dirty="0">
                <a:latin typeface="Arial" panose="020B0604020202020204" pitchFamily="34" charset="0"/>
                <a:cs typeface="Arial" panose="020B0604020202020204" pitchFamily="34" charset="0"/>
              </a:rPr>
              <a:t>1. </a:t>
            </a:r>
            <a:r>
              <a:rPr lang="nl-NL" b="1" u="sng" dirty="0">
                <a:latin typeface="Arial" panose="020B0604020202020204" pitchFamily="34" charset="0"/>
                <a:cs typeface="Arial" panose="020B0604020202020204" pitchFamily="34" charset="0"/>
              </a:rPr>
              <a:t>Concurrentie tussen zorgverzekeraars</a:t>
            </a:r>
          </a:p>
          <a:p>
            <a:r>
              <a:rPr lang="nl-NL" dirty="0">
                <a:latin typeface="Arial" panose="020B0604020202020204" pitchFamily="34" charset="0"/>
                <a:cs typeface="Arial" panose="020B0604020202020204" pitchFamily="34" charset="0"/>
              </a:rPr>
              <a:t>Vanaf 2006 is iedereen </a:t>
            </a:r>
            <a:r>
              <a:rPr lang="nl-NL" i="1" dirty="0">
                <a:latin typeface="Arial" panose="020B0604020202020204" pitchFamily="34" charset="0"/>
                <a:cs typeface="Arial" panose="020B0604020202020204" pitchFamily="34" charset="0"/>
              </a:rPr>
              <a:t>verplicht</a:t>
            </a:r>
            <a:r>
              <a:rPr lang="nl-NL" dirty="0">
                <a:latin typeface="Arial" panose="020B0604020202020204" pitchFamily="34" charset="0"/>
                <a:cs typeface="Arial" panose="020B0604020202020204" pitchFamily="34" charset="0"/>
              </a:rPr>
              <a:t> om een </a:t>
            </a:r>
            <a:r>
              <a:rPr lang="nl-NL" i="1" dirty="0">
                <a:latin typeface="Arial" panose="020B0604020202020204" pitchFamily="34" charset="0"/>
                <a:cs typeface="Arial" panose="020B0604020202020204" pitchFamily="34" charset="0"/>
              </a:rPr>
              <a:t>basisverzekering</a:t>
            </a:r>
            <a:r>
              <a:rPr lang="nl-NL" dirty="0">
                <a:latin typeface="Arial" panose="020B0604020202020204" pitchFamily="34" charset="0"/>
                <a:cs typeface="Arial" panose="020B0604020202020204" pitchFamily="34" charset="0"/>
              </a:rPr>
              <a:t> af te sluiten</a:t>
            </a:r>
          </a:p>
          <a:p>
            <a:r>
              <a:rPr lang="nl-NL" dirty="0">
                <a:latin typeface="Arial" panose="020B0604020202020204" pitchFamily="34" charset="0"/>
                <a:cs typeface="Arial" panose="020B0604020202020204" pitchFamily="34" charset="0"/>
              </a:rPr>
              <a:t>Zorgverzekeraars moeten </a:t>
            </a:r>
            <a:r>
              <a:rPr lang="nl-NL" i="1" dirty="0">
                <a:latin typeface="Arial" panose="020B0604020202020204" pitchFamily="34" charset="0"/>
                <a:cs typeface="Arial" panose="020B0604020202020204" pitchFamily="34" charset="0"/>
              </a:rPr>
              <a:t>zo goed </a:t>
            </a:r>
            <a:r>
              <a:rPr lang="nl-NL" dirty="0">
                <a:latin typeface="Arial" panose="020B0604020202020204" pitchFamily="34" charset="0"/>
                <a:cs typeface="Arial" panose="020B0604020202020204" pitchFamily="34" charset="0"/>
              </a:rPr>
              <a:t>en </a:t>
            </a:r>
            <a:r>
              <a:rPr lang="nl-NL" i="1" dirty="0">
                <a:latin typeface="Arial" panose="020B0604020202020204" pitchFamily="34" charset="0"/>
                <a:cs typeface="Arial" panose="020B0604020202020204" pitchFamily="34" charset="0"/>
              </a:rPr>
              <a:t>zo goedkoop </a:t>
            </a:r>
            <a:r>
              <a:rPr lang="nl-NL" dirty="0">
                <a:latin typeface="Arial" panose="020B0604020202020204" pitchFamily="34" charset="0"/>
                <a:cs typeface="Arial" panose="020B0604020202020204" pitchFamily="34" charset="0"/>
              </a:rPr>
              <a:t>mogelijk zorg aanbieden om zoveel mogelijk klanten te krijgen, maar hebben NIET de ultieme vrijheid </a:t>
            </a:r>
          </a:p>
          <a:p>
            <a:r>
              <a:rPr lang="nl-NL" dirty="0">
                <a:latin typeface="Arial" panose="020B0604020202020204" pitchFamily="34" charset="0"/>
                <a:cs typeface="Arial" panose="020B0604020202020204" pitchFamily="34" charset="0"/>
              </a:rPr>
              <a:t>Zorgverzekeraars mogen </a:t>
            </a:r>
            <a:r>
              <a:rPr lang="nl-NL" i="1" dirty="0">
                <a:latin typeface="Arial" panose="020B0604020202020204" pitchFamily="34" charset="0"/>
                <a:cs typeface="Arial" panose="020B0604020202020204" pitchFamily="34" charset="0"/>
              </a:rPr>
              <a:t>niemand weigeren en mogen geen hogere premie vragen aan ouderen, chronisch zieken of andere ‘’dure klanten’’ </a:t>
            </a:r>
          </a:p>
          <a:p>
            <a:r>
              <a:rPr lang="nl-NL" dirty="0">
                <a:latin typeface="Arial" panose="020B0604020202020204" pitchFamily="34" charset="0"/>
                <a:cs typeface="Arial" panose="020B0604020202020204" pitchFamily="34" charset="0"/>
              </a:rPr>
              <a:t>Een basisverzekering vergoedt de meeste kosten van de zorg die de </a:t>
            </a:r>
            <a:r>
              <a:rPr lang="nl-NL" b="1" dirty="0">
                <a:latin typeface="Arial" panose="020B0604020202020204" pitchFamily="34" charset="0"/>
                <a:cs typeface="Arial" panose="020B0604020202020204" pitchFamily="34" charset="0"/>
              </a:rPr>
              <a:t>overheid noodzakelijk vindt</a:t>
            </a:r>
            <a:r>
              <a:rPr lang="nl-NL" dirty="0">
                <a:latin typeface="Arial" panose="020B0604020202020204" pitchFamily="34" charset="0"/>
                <a:cs typeface="Arial" panose="020B0604020202020204" pitchFamily="34" charset="0"/>
              </a:rPr>
              <a:t>. </a:t>
            </a:r>
            <a:r>
              <a:rPr lang="nl-NL" b="1" dirty="0">
                <a:latin typeface="Arial" panose="020B0604020202020204" pitchFamily="34" charset="0"/>
                <a:cs typeface="Arial" panose="020B0604020202020204" pitchFamily="34" charset="0"/>
              </a:rPr>
              <a:t>Politiek bepaalt wat er wel/niet vergoed wordt </a:t>
            </a:r>
            <a:r>
              <a:rPr lang="nl-NL" b="1" dirty="0">
                <a:latin typeface="Arial" panose="020B0604020202020204" pitchFamily="34" charset="0"/>
                <a:cs typeface="Arial" panose="020B0604020202020204" pitchFamily="34" charset="0"/>
                <a:sym typeface="Wingdings" panose="05000000000000000000" pitchFamily="2" charset="2"/>
              </a:rPr>
              <a:t>wat vinden jullie hiervan? </a:t>
            </a:r>
            <a:endParaRPr lang="nl-NL" b="1"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basisverzekering kan eventueel worden aangevuld met een </a:t>
            </a:r>
            <a:r>
              <a:rPr lang="nl-NL" u="sng" dirty="0">
                <a:latin typeface="Arial" panose="020B0604020202020204" pitchFamily="34" charset="0"/>
                <a:cs typeface="Arial" panose="020B0604020202020204" pitchFamily="34" charset="0"/>
              </a:rPr>
              <a:t>aanvullende verzekering </a:t>
            </a:r>
          </a:p>
          <a:p>
            <a:pPr marL="0" indent="0">
              <a:buNone/>
            </a:pPr>
            <a:endParaRPr lang="nl-NL" dirty="0">
              <a:latin typeface="Arial" panose="020B0604020202020204" pitchFamily="34" charset="0"/>
              <a:cs typeface="Arial" panose="020B0604020202020204" pitchFamily="34" charset="0"/>
            </a:endParaRPr>
          </a:p>
          <a:p>
            <a:pPr marL="0" indent="0">
              <a:buNone/>
            </a:pPr>
            <a:r>
              <a:rPr lang="nl-NL" b="1" u="sng" dirty="0">
                <a:latin typeface="Arial" panose="020B0604020202020204" pitchFamily="34" charset="0"/>
                <a:cs typeface="Arial" panose="020B0604020202020204" pitchFamily="34" charset="0"/>
              </a:rPr>
              <a:t>2. Concurrentie tussen ziekenhuizen</a:t>
            </a:r>
          </a:p>
          <a:p>
            <a:r>
              <a:rPr lang="nl-NL" b="0" i="0" dirty="0">
                <a:solidFill>
                  <a:srgbClr val="000000"/>
                </a:solidFill>
                <a:effectLst/>
                <a:latin typeface="Arial" panose="020B0604020202020204" pitchFamily="34" charset="0"/>
                <a:cs typeface="Arial" panose="020B0604020202020204" pitchFamily="34" charset="0"/>
              </a:rPr>
              <a:t>Patiënten kiezen dan voor het ziekenhuis waar de wachttijd het kortst is, waar artsen het snelst achterhalen wat er met je aan de hand is, waar de minste fouten worden gemaakt tijdens operaties</a:t>
            </a:r>
            <a:r>
              <a:rPr lang="nl-NL" b="0" i="0" dirty="0">
                <a:solidFill>
                  <a:srgbClr val="000000"/>
                </a:solidFill>
                <a:effectLst/>
                <a:latin typeface="Arial" panose="020B0604020202020204" pitchFamily="34" charset="0"/>
                <a:cs typeface="Arial" panose="020B0604020202020204" pitchFamily="34" charset="0"/>
                <a:sym typeface="Wingdings" panose="05000000000000000000" pitchFamily="2" charset="2"/>
              </a:rPr>
              <a:t></a:t>
            </a:r>
            <a:r>
              <a:rPr lang="nl-NL" dirty="0">
                <a:solidFill>
                  <a:srgbClr val="000000"/>
                </a:solidFill>
                <a:latin typeface="Arial" panose="020B0604020202020204" pitchFamily="34" charset="0"/>
                <a:cs typeface="Arial" panose="020B0604020202020204" pitchFamily="34" charset="0"/>
                <a:sym typeface="Wingdings" panose="05000000000000000000" pitchFamily="2" charset="2"/>
              </a:rPr>
              <a:t> zal leiden tot betere zorg </a:t>
            </a:r>
            <a:endParaRPr lang="nl-NL" dirty="0">
              <a:latin typeface="Arial" panose="020B0604020202020204" pitchFamily="34" charset="0"/>
              <a:cs typeface="Arial" panose="020B0604020202020204" pitchFamily="34" charset="0"/>
            </a:endParaRPr>
          </a:p>
          <a:p>
            <a:pPr marL="0" indent="0">
              <a:buNone/>
            </a:pPr>
            <a:endParaRPr lang="nl-NL" dirty="0"/>
          </a:p>
        </p:txBody>
      </p:sp>
    </p:spTree>
    <p:extLst>
      <p:ext uri="{BB962C8B-B14F-4D97-AF65-F5344CB8AC3E}">
        <p14:creationId xmlns:p14="http://schemas.microsoft.com/office/powerpoint/2010/main" val="29498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0BC87-0A94-5CA9-484F-E1AD553E686F}"/>
              </a:ext>
            </a:extLst>
          </p:cNvPr>
          <p:cNvSpPr>
            <a:spLocks noGrp="1"/>
          </p:cNvSpPr>
          <p:nvPr>
            <p:ph type="title"/>
          </p:nvPr>
        </p:nvSpPr>
        <p:spPr>
          <a:xfrm>
            <a:off x="838200" y="584991"/>
            <a:ext cx="10515600" cy="1116810"/>
          </a:xfrm>
        </p:spPr>
        <p:txBody>
          <a:bodyPr>
            <a:noAutofit/>
          </a:bodyPr>
          <a:lstStyle/>
          <a:p>
            <a:r>
              <a:rPr lang="nl-NL" sz="3200" b="1" dirty="0">
                <a:latin typeface="Arial" panose="020B0604020202020204" pitchFamily="34" charset="0"/>
                <a:cs typeface="Arial" panose="020B0604020202020204" pitchFamily="34" charset="0"/>
              </a:rPr>
              <a:t>Effect van marktwerking in de zorg- voorstanders </a:t>
            </a:r>
          </a:p>
        </p:txBody>
      </p:sp>
      <p:sp>
        <p:nvSpPr>
          <p:cNvPr id="3" name="Tijdelijke aanduiding voor inhoud 2">
            <a:extLst>
              <a:ext uri="{FF2B5EF4-FFF2-40B4-BE49-F238E27FC236}">
                <a16:creationId xmlns:a16="http://schemas.microsoft.com/office/drawing/2014/main" id="{6C1A4E2E-B567-0015-23C1-1A09EE2A831C}"/>
              </a:ext>
            </a:extLst>
          </p:cNvPr>
          <p:cNvSpPr>
            <a:spLocks noGrp="1"/>
          </p:cNvSpPr>
          <p:nvPr>
            <p:ph idx="1"/>
          </p:nvPr>
        </p:nvSpPr>
        <p:spPr>
          <a:xfrm>
            <a:off x="580747" y="1701801"/>
            <a:ext cx="10515600" cy="4743387"/>
          </a:xfrm>
        </p:spPr>
        <p:txBody>
          <a:bodyPr>
            <a:normAutofit fontScale="25000" lnSpcReduction="20000"/>
          </a:bodyPr>
          <a:lstStyle/>
          <a:p>
            <a:pPr marL="0" indent="0">
              <a:buNone/>
            </a:pPr>
            <a:endParaRPr lang="nl-NL" sz="7200" dirty="0">
              <a:latin typeface="Arial" panose="020B0604020202020204" pitchFamily="34" charset="0"/>
              <a:cs typeface="Arial" panose="020B0604020202020204" pitchFamily="34" charset="0"/>
            </a:endParaRPr>
          </a:p>
          <a:p>
            <a:r>
              <a:rPr lang="nl-NL" sz="7200" dirty="0">
                <a:latin typeface="Arial" panose="020B0604020202020204" pitchFamily="34" charset="0"/>
                <a:cs typeface="Arial" panose="020B0604020202020204" pitchFamily="34" charset="0"/>
              </a:rPr>
              <a:t>Burgers rekenen aanbieders en verzekeraars af op de </a:t>
            </a:r>
            <a:r>
              <a:rPr lang="nl-NL" sz="7200" u="sng" dirty="0">
                <a:latin typeface="Arial" panose="020B0604020202020204" pitchFamily="34" charset="0"/>
                <a:cs typeface="Arial" panose="020B0604020202020204" pitchFamily="34" charset="0"/>
              </a:rPr>
              <a:t>kwaliteit</a:t>
            </a:r>
            <a:r>
              <a:rPr lang="nl-NL" sz="7200" dirty="0">
                <a:latin typeface="Arial" panose="020B0604020202020204" pitchFamily="34" charset="0"/>
                <a:cs typeface="Arial" panose="020B0604020202020204" pitchFamily="34" charset="0"/>
              </a:rPr>
              <a:t> en service die zij willen leveren </a:t>
            </a:r>
          </a:p>
          <a:p>
            <a:r>
              <a:rPr lang="nl-NL" sz="7200" dirty="0">
                <a:latin typeface="Arial" panose="020B0604020202020204" pitchFamily="34" charset="0"/>
                <a:cs typeface="Arial" panose="020B0604020202020204" pitchFamily="34" charset="0"/>
              </a:rPr>
              <a:t>In het huidige stelsel draait de zorg om </a:t>
            </a:r>
            <a:r>
              <a:rPr lang="nl-NL" sz="7200" u="sng" dirty="0">
                <a:latin typeface="Arial" panose="020B0604020202020204" pitchFamily="34" charset="0"/>
                <a:cs typeface="Arial" panose="020B0604020202020204" pitchFamily="34" charset="0"/>
              </a:rPr>
              <a:t>patiënten</a:t>
            </a:r>
            <a:r>
              <a:rPr lang="nl-NL" sz="7200" dirty="0">
                <a:latin typeface="Arial" panose="020B0604020202020204" pitchFamily="34" charset="0"/>
                <a:cs typeface="Arial" panose="020B0604020202020204" pitchFamily="34" charset="0"/>
              </a:rPr>
              <a:t> en hun </a:t>
            </a:r>
            <a:r>
              <a:rPr lang="nl-NL" sz="7200" u="sng" dirty="0">
                <a:latin typeface="Arial" panose="020B0604020202020204" pitchFamily="34" charset="0"/>
                <a:cs typeface="Arial" panose="020B0604020202020204" pitchFamily="34" charset="0"/>
              </a:rPr>
              <a:t>wensen</a:t>
            </a:r>
            <a:r>
              <a:rPr lang="nl-NL" sz="7200" dirty="0">
                <a:latin typeface="Arial" panose="020B0604020202020204" pitchFamily="34" charset="0"/>
                <a:cs typeface="Arial" panose="020B0604020202020204" pitchFamily="34" charset="0"/>
              </a:rPr>
              <a:t>, </a:t>
            </a:r>
            <a:r>
              <a:rPr lang="nl-NL" sz="7200" u="sng" dirty="0">
                <a:latin typeface="Arial" panose="020B0604020202020204" pitchFamily="34" charset="0"/>
                <a:cs typeface="Arial" panose="020B0604020202020204" pitchFamily="34" charset="0"/>
              </a:rPr>
              <a:t>(medische) behoeften en kwaliteit van leven </a:t>
            </a:r>
          </a:p>
          <a:p>
            <a:r>
              <a:rPr lang="nl-NL" sz="7200" dirty="0">
                <a:latin typeface="Arial" panose="020B0604020202020204" pitchFamily="34" charset="0"/>
                <a:cs typeface="Arial" panose="020B0604020202020204" pitchFamily="34" charset="0"/>
              </a:rPr>
              <a:t>Marktwerking leidt tot </a:t>
            </a:r>
            <a:r>
              <a:rPr lang="nl-NL" sz="7200" u="sng" dirty="0">
                <a:latin typeface="Arial" panose="020B0604020202020204" pitchFamily="34" charset="0"/>
                <a:cs typeface="Arial" panose="020B0604020202020204" pitchFamily="34" charset="0"/>
              </a:rPr>
              <a:t>nieuwe innovatieve producten en nieuwe behandelwijzen </a:t>
            </a:r>
          </a:p>
          <a:p>
            <a:pPr algn="l"/>
            <a:r>
              <a:rPr lang="nl-NL" sz="7200" b="0" i="0" dirty="0">
                <a:solidFill>
                  <a:srgbClr val="333333"/>
                </a:solidFill>
                <a:effectLst/>
                <a:latin typeface="Arial" panose="020B0604020202020204" pitchFamily="34" charset="0"/>
                <a:cs typeface="Arial" panose="020B0604020202020204" pitchFamily="34" charset="0"/>
              </a:rPr>
              <a:t>Patiënten kunnen </a:t>
            </a:r>
            <a:r>
              <a:rPr lang="nl-NL" sz="7200" b="0" i="0" u="sng" dirty="0">
                <a:solidFill>
                  <a:srgbClr val="333333"/>
                </a:solidFill>
                <a:effectLst/>
                <a:latin typeface="Arial" panose="020B0604020202020204" pitchFamily="34" charset="0"/>
                <a:cs typeface="Arial" panose="020B0604020202020204" pitchFamily="34" charset="0"/>
              </a:rPr>
              <a:t>kiezen</a:t>
            </a:r>
            <a:r>
              <a:rPr lang="nl-NL" sz="7200" b="0" i="0" dirty="0">
                <a:solidFill>
                  <a:srgbClr val="333333"/>
                </a:solidFill>
                <a:effectLst/>
                <a:latin typeface="Arial" panose="020B0604020202020204" pitchFamily="34" charset="0"/>
                <a:cs typeface="Arial" panose="020B0604020202020204" pitchFamily="34" charset="0"/>
              </a:rPr>
              <a:t> tussen </a:t>
            </a:r>
            <a:r>
              <a:rPr lang="nl-NL" sz="7200" b="0" i="0" u="sng" dirty="0">
                <a:solidFill>
                  <a:srgbClr val="333333"/>
                </a:solidFill>
                <a:effectLst/>
                <a:latin typeface="Arial" panose="020B0604020202020204" pitchFamily="34" charset="0"/>
                <a:cs typeface="Arial" panose="020B0604020202020204" pitchFamily="34" charset="0"/>
              </a:rPr>
              <a:t>verzekeraars</a:t>
            </a:r>
            <a:r>
              <a:rPr lang="nl-NL" sz="7200" b="0" i="0" dirty="0">
                <a:solidFill>
                  <a:srgbClr val="333333"/>
                </a:solidFill>
                <a:effectLst/>
                <a:latin typeface="Arial" panose="020B0604020202020204" pitchFamily="34" charset="0"/>
                <a:cs typeface="Arial" panose="020B0604020202020204" pitchFamily="34" charset="0"/>
              </a:rPr>
              <a:t> en </a:t>
            </a:r>
            <a:r>
              <a:rPr lang="nl-NL" sz="7200" b="0" i="0" u="sng" dirty="0">
                <a:solidFill>
                  <a:srgbClr val="333333"/>
                </a:solidFill>
                <a:effectLst/>
                <a:latin typeface="Arial" panose="020B0604020202020204" pitchFamily="34" charset="0"/>
                <a:cs typeface="Arial" panose="020B0604020202020204" pitchFamily="34" charset="0"/>
              </a:rPr>
              <a:t>(gecontracteerde) aanbieders</a:t>
            </a:r>
            <a:r>
              <a:rPr lang="nl-NL" sz="7200" b="0" i="0" dirty="0">
                <a:solidFill>
                  <a:srgbClr val="333333"/>
                </a:solidFill>
                <a:effectLst/>
                <a:latin typeface="Arial" panose="020B0604020202020204" pitchFamily="34" charset="0"/>
                <a:cs typeface="Arial" panose="020B0604020202020204" pitchFamily="34" charset="0"/>
              </a:rPr>
              <a:t>.</a:t>
            </a:r>
          </a:p>
          <a:p>
            <a:pPr algn="l"/>
            <a:r>
              <a:rPr lang="nl-NL" sz="7200" b="0" i="0" dirty="0">
                <a:solidFill>
                  <a:srgbClr val="333333"/>
                </a:solidFill>
                <a:effectLst/>
                <a:latin typeface="Arial" panose="020B0604020202020204" pitchFamily="34" charset="0"/>
                <a:cs typeface="Arial" panose="020B0604020202020204" pitchFamily="34" charset="0"/>
              </a:rPr>
              <a:t>Marktwerking </a:t>
            </a:r>
            <a:r>
              <a:rPr lang="nl-NL" sz="7200" b="0" i="0" u="sng" dirty="0">
                <a:solidFill>
                  <a:srgbClr val="333333"/>
                </a:solidFill>
                <a:effectLst/>
                <a:latin typeface="Arial" panose="020B0604020202020204" pitchFamily="34" charset="0"/>
                <a:cs typeface="Arial" panose="020B0604020202020204" pitchFamily="34" charset="0"/>
              </a:rPr>
              <a:t>vergroot</a:t>
            </a:r>
            <a:r>
              <a:rPr lang="nl-NL" sz="7200" b="0" i="0" dirty="0">
                <a:solidFill>
                  <a:srgbClr val="333333"/>
                </a:solidFill>
                <a:effectLst/>
                <a:latin typeface="Arial" panose="020B0604020202020204" pitchFamily="34" charset="0"/>
                <a:cs typeface="Arial" panose="020B0604020202020204" pitchFamily="34" charset="0"/>
              </a:rPr>
              <a:t> het </a:t>
            </a:r>
            <a:r>
              <a:rPr lang="nl-NL" sz="7200" b="0" i="0" u="sng" dirty="0">
                <a:solidFill>
                  <a:srgbClr val="333333"/>
                </a:solidFill>
                <a:effectLst/>
                <a:latin typeface="Arial" panose="020B0604020202020204" pitchFamily="34" charset="0"/>
                <a:cs typeface="Arial" panose="020B0604020202020204" pitchFamily="34" charset="0"/>
              </a:rPr>
              <a:t>zicht</a:t>
            </a:r>
            <a:r>
              <a:rPr lang="nl-NL" sz="7200" b="0" i="0" dirty="0">
                <a:solidFill>
                  <a:srgbClr val="333333"/>
                </a:solidFill>
                <a:effectLst/>
                <a:latin typeface="Arial" panose="020B0604020202020204" pitchFamily="34" charset="0"/>
                <a:cs typeface="Arial" panose="020B0604020202020204" pitchFamily="34" charset="0"/>
              </a:rPr>
              <a:t> op de </a:t>
            </a:r>
            <a:r>
              <a:rPr lang="nl-NL" sz="7200" b="0" i="0" u="sng" dirty="0">
                <a:solidFill>
                  <a:srgbClr val="333333"/>
                </a:solidFill>
                <a:effectLst/>
                <a:latin typeface="Arial" panose="020B0604020202020204" pitchFamily="34" charset="0"/>
                <a:cs typeface="Arial" panose="020B0604020202020204" pitchFamily="34" charset="0"/>
              </a:rPr>
              <a:t>prestaties</a:t>
            </a:r>
            <a:r>
              <a:rPr lang="nl-NL" sz="7200" b="0" i="0" dirty="0">
                <a:solidFill>
                  <a:srgbClr val="333333"/>
                </a:solidFill>
                <a:effectLst/>
                <a:latin typeface="Arial" panose="020B0604020202020204" pitchFamily="34" charset="0"/>
                <a:cs typeface="Arial" panose="020B0604020202020204" pitchFamily="34" charset="0"/>
              </a:rPr>
              <a:t> en </a:t>
            </a:r>
            <a:r>
              <a:rPr lang="nl-NL" sz="7200" b="0" i="0" u="sng" dirty="0">
                <a:solidFill>
                  <a:srgbClr val="333333"/>
                </a:solidFill>
                <a:effectLst/>
                <a:latin typeface="Arial" panose="020B0604020202020204" pitchFamily="34" charset="0"/>
                <a:cs typeface="Arial" panose="020B0604020202020204" pitchFamily="34" charset="0"/>
              </a:rPr>
              <a:t>kwaliteit</a:t>
            </a:r>
            <a:r>
              <a:rPr lang="nl-NL" sz="7200" b="0" i="0" dirty="0">
                <a:solidFill>
                  <a:srgbClr val="333333"/>
                </a:solidFill>
                <a:effectLst/>
                <a:latin typeface="Arial" panose="020B0604020202020204" pitchFamily="34" charset="0"/>
                <a:cs typeface="Arial" panose="020B0604020202020204" pitchFamily="34" charset="0"/>
              </a:rPr>
              <a:t> van </a:t>
            </a:r>
            <a:r>
              <a:rPr lang="nl-NL" sz="7200" b="0" i="0" u="sng" dirty="0">
                <a:solidFill>
                  <a:srgbClr val="333333"/>
                </a:solidFill>
                <a:effectLst/>
                <a:latin typeface="Arial" panose="020B0604020202020204" pitchFamily="34" charset="0"/>
                <a:cs typeface="Arial" panose="020B0604020202020204" pitchFamily="34" charset="0"/>
              </a:rPr>
              <a:t>aanbieders</a:t>
            </a:r>
          </a:p>
          <a:p>
            <a:pPr algn="l"/>
            <a:r>
              <a:rPr lang="nl-NL" sz="7200" i="0" dirty="0">
                <a:solidFill>
                  <a:srgbClr val="333333"/>
                </a:solidFill>
                <a:effectLst/>
                <a:latin typeface="Arial" panose="020B0604020202020204" pitchFamily="34" charset="0"/>
                <a:cs typeface="Arial" panose="020B0604020202020204" pitchFamily="34" charset="0"/>
              </a:rPr>
              <a:t>Het huidige systeem </a:t>
            </a:r>
            <a:r>
              <a:rPr lang="nl-NL" sz="7200" i="0" u="sng" dirty="0">
                <a:solidFill>
                  <a:srgbClr val="333333"/>
                </a:solidFill>
                <a:effectLst/>
                <a:latin typeface="Arial" panose="020B0604020202020204" pitchFamily="34" charset="0"/>
                <a:cs typeface="Arial" panose="020B0604020202020204" pitchFamily="34" charset="0"/>
              </a:rPr>
              <a:t>stimuleert</a:t>
            </a:r>
            <a:r>
              <a:rPr lang="nl-NL" sz="7200" i="0" dirty="0">
                <a:solidFill>
                  <a:srgbClr val="333333"/>
                </a:solidFill>
                <a:effectLst/>
                <a:latin typeface="Arial" panose="020B0604020202020204" pitchFamily="34" charset="0"/>
                <a:cs typeface="Arial" panose="020B0604020202020204" pitchFamily="34" charset="0"/>
              </a:rPr>
              <a:t> </a:t>
            </a:r>
            <a:r>
              <a:rPr lang="nl-NL" sz="7200" i="0" u="sng" dirty="0">
                <a:solidFill>
                  <a:srgbClr val="333333"/>
                </a:solidFill>
                <a:effectLst/>
                <a:latin typeface="Arial" panose="020B0604020202020204" pitchFamily="34" charset="0"/>
                <a:cs typeface="Arial" panose="020B0604020202020204" pitchFamily="34" charset="0"/>
              </a:rPr>
              <a:t>gezond</a:t>
            </a:r>
            <a:r>
              <a:rPr lang="nl-NL" sz="7200" i="0" dirty="0">
                <a:solidFill>
                  <a:srgbClr val="333333"/>
                </a:solidFill>
                <a:effectLst/>
                <a:latin typeface="Arial" panose="020B0604020202020204" pitchFamily="34" charset="0"/>
                <a:cs typeface="Arial" panose="020B0604020202020204" pitchFamily="34" charset="0"/>
              </a:rPr>
              <a:t> </a:t>
            </a:r>
            <a:r>
              <a:rPr lang="nl-NL" sz="7200" i="0" u="sng" dirty="0">
                <a:solidFill>
                  <a:srgbClr val="333333"/>
                </a:solidFill>
                <a:effectLst/>
                <a:latin typeface="Arial" panose="020B0604020202020204" pitchFamily="34" charset="0"/>
                <a:cs typeface="Arial" panose="020B0604020202020204" pitchFamily="34" charset="0"/>
              </a:rPr>
              <a:t>leven</a:t>
            </a:r>
            <a:r>
              <a:rPr lang="nl-NL" sz="7200" i="0" dirty="0">
                <a:solidFill>
                  <a:srgbClr val="333333"/>
                </a:solidFill>
                <a:effectLst/>
                <a:latin typeface="Arial" panose="020B0604020202020204" pitchFamily="34" charset="0"/>
                <a:cs typeface="Arial" panose="020B0604020202020204" pitchFamily="34" charset="0"/>
              </a:rPr>
              <a:t> en </a:t>
            </a:r>
            <a:r>
              <a:rPr lang="nl-NL" sz="7200" i="0" u="sng" dirty="0">
                <a:solidFill>
                  <a:srgbClr val="333333"/>
                </a:solidFill>
                <a:effectLst/>
                <a:latin typeface="Arial" panose="020B0604020202020204" pitchFamily="34" charset="0"/>
                <a:cs typeface="Arial" panose="020B0604020202020204" pitchFamily="34" charset="0"/>
              </a:rPr>
              <a:t>zinnig</a:t>
            </a:r>
            <a:r>
              <a:rPr lang="nl-NL" sz="7200" i="0" dirty="0">
                <a:solidFill>
                  <a:srgbClr val="333333"/>
                </a:solidFill>
                <a:effectLst/>
                <a:latin typeface="Arial" panose="020B0604020202020204" pitchFamily="34" charset="0"/>
                <a:cs typeface="Arial" panose="020B0604020202020204" pitchFamily="34" charset="0"/>
              </a:rPr>
              <a:t> en </a:t>
            </a:r>
            <a:r>
              <a:rPr lang="nl-NL" sz="7200" i="0" u="sng" dirty="0">
                <a:solidFill>
                  <a:srgbClr val="333333"/>
                </a:solidFill>
                <a:effectLst/>
                <a:latin typeface="Arial" panose="020B0604020202020204" pitchFamily="34" charset="0"/>
                <a:cs typeface="Arial" panose="020B0604020202020204" pitchFamily="34" charset="0"/>
              </a:rPr>
              <a:t>zuinig</a:t>
            </a:r>
            <a:r>
              <a:rPr lang="nl-NL" sz="7200" i="0" dirty="0">
                <a:solidFill>
                  <a:srgbClr val="333333"/>
                </a:solidFill>
                <a:effectLst/>
                <a:latin typeface="Arial" panose="020B0604020202020204" pitchFamily="34" charset="0"/>
                <a:cs typeface="Arial" panose="020B0604020202020204" pitchFamily="34" charset="0"/>
              </a:rPr>
              <a:t> </a:t>
            </a:r>
            <a:r>
              <a:rPr lang="nl-NL" sz="7200" i="0" u="sng" dirty="0">
                <a:solidFill>
                  <a:srgbClr val="333333"/>
                </a:solidFill>
                <a:effectLst/>
                <a:latin typeface="Arial" panose="020B0604020202020204" pitchFamily="34" charset="0"/>
                <a:cs typeface="Arial" panose="020B0604020202020204" pitchFamily="34" charset="0"/>
              </a:rPr>
              <a:t>zorggebruik</a:t>
            </a:r>
          </a:p>
          <a:p>
            <a:pPr algn="l"/>
            <a:r>
              <a:rPr lang="nl-NL" sz="7200" b="0" i="0" dirty="0">
                <a:solidFill>
                  <a:srgbClr val="333333"/>
                </a:solidFill>
                <a:effectLst/>
                <a:latin typeface="Arial" panose="020B0604020202020204" pitchFamily="34" charset="0"/>
                <a:cs typeface="Arial" panose="020B0604020202020204" pitchFamily="34" charset="0"/>
              </a:rPr>
              <a:t>Marktwerking prikkelt burgers en verzekeraars om </a:t>
            </a:r>
            <a:r>
              <a:rPr lang="nl-NL" sz="7200" b="0" i="0" u="sng" dirty="0">
                <a:solidFill>
                  <a:srgbClr val="333333"/>
                </a:solidFill>
                <a:effectLst/>
                <a:latin typeface="Arial" panose="020B0604020202020204" pitchFamily="34" charset="0"/>
                <a:cs typeface="Arial" panose="020B0604020202020204" pitchFamily="34" charset="0"/>
              </a:rPr>
              <a:t>meer</a:t>
            </a:r>
            <a:r>
              <a:rPr lang="nl-NL" sz="7200" b="0" i="0" dirty="0">
                <a:solidFill>
                  <a:srgbClr val="333333"/>
                </a:solidFill>
                <a:effectLst/>
                <a:latin typeface="Arial" panose="020B0604020202020204" pitchFamily="34" charset="0"/>
                <a:cs typeface="Arial" panose="020B0604020202020204" pitchFamily="34" charset="0"/>
              </a:rPr>
              <a:t> te </a:t>
            </a:r>
            <a:r>
              <a:rPr lang="nl-NL" sz="7200" b="0" i="0" u="sng" dirty="0">
                <a:solidFill>
                  <a:srgbClr val="333333"/>
                </a:solidFill>
                <a:effectLst/>
                <a:latin typeface="Arial" panose="020B0604020202020204" pitchFamily="34" charset="0"/>
                <a:cs typeface="Arial" panose="020B0604020202020204" pitchFamily="34" charset="0"/>
              </a:rPr>
              <a:t>doen</a:t>
            </a:r>
            <a:r>
              <a:rPr lang="nl-NL" sz="7200" b="0" i="0" dirty="0">
                <a:solidFill>
                  <a:srgbClr val="333333"/>
                </a:solidFill>
                <a:effectLst/>
                <a:latin typeface="Arial" panose="020B0604020202020204" pitchFamily="34" charset="0"/>
                <a:cs typeface="Arial" panose="020B0604020202020204" pitchFamily="34" charset="0"/>
              </a:rPr>
              <a:t> aan het </a:t>
            </a:r>
            <a:r>
              <a:rPr lang="nl-NL" sz="7200" b="0" i="0" u="sng" dirty="0">
                <a:solidFill>
                  <a:srgbClr val="333333"/>
                </a:solidFill>
                <a:effectLst/>
                <a:latin typeface="Arial" panose="020B0604020202020204" pitchFamily="34" charset="0"/>
                <a:cs typeface="Arial" panose="020B0604020202020204" pitchFamily="34" charset="0"/>
              </a:rPr>
              <a:t>voorkomen</a:t>
            </a:r>
            <a:r>
              <a:rPr lang="nl-NL" sz="7200" b="0" i="0" dirty="0">
                <a:solidFill>
                  <a:srgbClr val="333333"/>
                </a:solidFill>
                <a:effectLst/>
                <a:latin typeface="Arial" panose="020B0604020202020204" pitchFamily="34" charset="0"/>
                <a:cs typeface="Arial" panose="020B0604020202020204" pitchFamily="34" charset="0"/>
              </a:rPr>
              <a:t> van </a:t>
            </a:r>
            <a:r>
              <a:rPr lang="nl-NL" sz="7200" b="0" i="0" u="sng" dirty="0">
                <a:solidFill>
                  <a:srgbClr val="333333"/>
                </a:solidFill>
                <a:effectLst/>
                <a:latin typeface="Arial" panose="020B0604020202020204" pitchFamily="34" charset="0"/>
                <a:cs typeface="Arial" panose="020B0604020202020204" pitchFamily="34" charset="0"/>
              </a:rPr>
              <a:t>ziekte</a:t>
            </a:r>
            <a:r>
              <a:rPr lang="nl-NL" sz="7200" b="0" i="0" dirty="0">
                <a:solidFill>
                  <a:srgbClr val="333333"/>
                </a:solidFill>
                <a:effectLst/>
                <a:latin typeface="Arial" panose="020B0604020202020204" pitchFamily="34" charset="0"/>
                <a:cs typeface="Arial" panose="020B0604020202020204" pitchFamily="34" charset="0"/>
              </a:rPr>
              <a:t>.</a:t>
            </a:r>
          </a:p>
          <a:p>
            <a:pPr marL="0" indent="0">
              <a:buNone/>
            </a:pPr>
            <a:endParaRPr lang="nl-NL" dirty="0"/>
          </a:p>
          <a:p>
            <a:endParaRPr lang="nl-NL" dirty="0"/>
          </a:p>
          <a:p>
            <a:endParaRPr lang="nl-NL" dirty="0"/>
          </a:p>
          <a:p>
            <a:endParaRPr lang="nl-NL" dirty="0"/>
          </a:p>
          <a:p>
            <a:endParaRPr lang="nl-NL" dirty="0"/>
          </a:p>
          <a:p>
            <a:endParaRPr lang="nl-NL" dirty="0"/>
          </a:p>
          <a:p>
            <a:endParaRPr lang="nl-NL" dirty="0"/>
          </a:p>
        </p:txBody>
      </p:sp>
      <p:pic>
        <p:nvPicPr>
          <p:cNvPr id="5" name="Graphic 4" descr="Staafdiagram met stijgende lijn silhouet">
            <a:extLst>
              <a:ext uri="{FF2B5EF4-FFF2-40B4-BE49-F238E27FC236}">
                <a16:creationId xmlns:a16="http://schemas.microsoft.com/office/drawing/2014/main" id="{57C8339E-ED71-314F-CA8E-B4CB08B885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1947" y="5262239"/>
            <a:ext cx="914400" cy="914400"/>
          </a:xfrm>
          <a:prstGeom prst="rect">
            <a:avLst/>
          </a:prstGeom>
        </p:spPr>
      </p:pic>
    </p:spTree>
    <p:extLst>
      <p:ext uri="{BB962C8B-B14F-4D97-AF65-F5344CB8AC3E}">
        <p14:creationId xmlns:p14="http://schemas.microsoft.com/office/powerpoint/2010/main" val="31531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AE319-1949-8417-2177-84D8FA2FF755}"/>
              </a:ext>
            </a:extLst>
          </p:cNvPr>
          <p:cNvSpPr>
            <a:spLocks noGrp="1"/>
          </p:cNvSpPr>
          <p:nvPr>
            <p:ph type="title"/>
          </p:nvPr>
        </p:nvSpPr>
        <p:spPr>
          <a:xfrm>
            <a:off x="838200" y="584991"/>
            <a:ext cx="10515600" cy="711150"/>
          </a:xfrm>
        </p:spPr>
        <p:txBody>
          <a:bodyPr>
            <a:noAutofit/>
          </a:bodyPr>
          <a:lstStyle/>
          <a:p>
            <a:r>
              <a:rPr lang="nl-NL" sz="3200" b="1" dirty="0">
                <a:latin typeface="Arial" panose="020B0604020202020204" pitchFamily="34" charset="0"/>
                <a:cs typeface="Arial" panose="020B0604020202020204" pitchFamily="34" charset="0"/>
              </a:rPr>
              <a:t>Effect van marktwerking in de zorg- tegenargumenten  </a:t>
            </a:r>
          </a:p>
        </p:txBody>
      </p:sp>
      <p:sp>
        <p:nvSpPr>
          <p:cNvPr id="3" name="Tijdelijke aanduiding voor inhoud 2">
            <a:extLst>
              <a:ext uri="{FF2B5EF4-FFF2-40B4-BE49-F238E27FC236}">
                <a16:creationId xmlns:a16="http://schemas.microsoft.com/office/drawing/2014/main" id="{D6EBFE9F-A8ED-FCD2-53AD-8B9F30A87F77}"/>
              </a:ext>
            </a:extLst>
          </p:cNvPr>
          <p:cNvSpPr>
            <a:spLocks noGrp="1"/>
          </p:cNvSpPr>
          <p:nvPr>
            <p:ph idx="1"/>
          </p:nvPr>
        </p:nvSpPr>
        <p:spPr>
          <a:xfrm>
            <a:off x="838200" y="1473693"/>
            <a:ext cx="10515600" cy="4702577"/>
          </a:xfrm>
        </p:spPr>
        <p:txBody>
          <a:bodyPr>
            <a:noAutofit/>
          </a:bodyPr>
          <a:lstStyle/>
          <a:p>
            <a:pPr algn="l"/>
            <a:r>
              <a:rPr lang="nl-NL" sz="1400" b="1" i="0" dirty="0">
                <a:solidFill>
                  <a:srgbClr val="333333"/>
                </a:solidFill>
                <a:effectLst/>
                <a:latin typeface="Arial" panose="020B0604020202020204" pitchFamily="34" charset="0"/>
                <a:cs typeface="Arial" panose="020B0604020202020204" pitchFamily="34" charset="0"/>
              </a:rPr>
              <a:t>Marktwerking is slecht voor de kwaliteit van zorg, o.a. </a:t>
            </a:r>
          </a:p>
          <a:p>
            <a:pPr marL="0" indent="0">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Verzekeraars en aanbieders letten vooral op prijs en in mindere mate op kwaliteit.</a:t>
            </a:r>
          </a:p>
          <a:p>
            <a:pPr marL="0" indent="0">
              <a:buNone/>
            </a:pPr>
            <a:r>
              <a:rPr lang="nl-NL" sz="1400" dirty="0">
                <a:solidFill>
                  <a:srgbClr val="333333"/>
                </a:solidFill>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Concurrentie remt zaken die kwaliteit bevorderen, zoals samenwerking, uitwisseling van kennis en opleiden.</a:t>
            </a:r>
          </a:p>
          <a:p>
            <a:pPr marL="0" indent="0" algn="l">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Het zorgaanbod versmalt omdat aanbieders minder investeren in zorg die voor hen niet rendeert</a:t>
            </a:r>
            <a:r>
              <a:rPr lang="nl-NL" sz="1400" dirty="0">
                <a:solidFill>
                  <a:srgbClr val="333333"/>
                </a:solidFill>
                <a:latin typeface="Arial" panose="020B0604020202020204" pitchFamily="34" charset="0"/>
                <a:cs typeface="Arial" panose="020B0604020202020204" pitchFamily="34" charset="0"/>
              </a:rPr>
              <a:t> (rendabel is)</a:t>
            </a:r>
            <a:endParaRPr lang="nl-NL" sz="1400" b="0" i="0" dirty="0">
              <a:solidFill>
                <a:srgbClr val="333333"/>
              </a:solidFill>
              <a:effectLst/>
              <a:latin typeface="Arial" panose="020B0604020202020204" pitchFamily="34" charset="0"/>
              <a:cs typeface="Arial" panose="020B0604020202020204" pitchFamily="34" charset="0"/>
            </a:endParaRPr>
          </a:p>
          <a:p>
            <a:pPr marL="0" indent="0" algn="l">
              <a:buNone/>
            </a:pPr>
            <a:endParaRPr lang="nl-NL" sz="1400" b="0" i="0" dirty="0">
              <a:solidFill>
                <a:srgbClr val="333333"/>
              </a:solidFill>
              <a:effectLst/>
              <a:latin typeface="Arial" panose="020B0604020202020204" pitchFamily="34" charset="0"/>
              <a:cs typeface="Arial" panose="020B0604020202020204" pitchFamily="34" charset="0"/>
            </a:endParaRPr>
          </a:p>
          <a:p>
            <a:pPr algn="l"/>
            <a:r>
              <a:rPr lang="nl-NL" sz="1400" b="1" i="0" dirty="0">
                <a:solidFill>
                  <a:srgbClr val="333333"/>
                </a:solidFill>
                <a:effectLst/>
                <a:latin typeface="Arial" panose="020B0604020202020204" pitchFamily="34" charset="0"/>
                <a:cs typeface="Arial" panose="020B0604020202020204" pitchFamily="34" charset="0"/>
              </a:rPr>
              <a:t>Kwaliteit van zorg is moeilijk te meten</a:t>
            </a:r>
          </a:p>
          <a:p>
            <a:pPr marL="0" indent="0" algn="l">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Verzekeraars, aanbieders en burgers hebben gebrekkig zicht op de kwaliteit van het zorgaanbod.</a:t>
            </a:r>
          </a:p>
          <a:p>
            <a:pPr marL="0" indent="0" algn="l">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De keuzevrijheid van burgers wordt beperkt door de afspraken die hun verzekeraar maakt met aanbieders</a:t>
            </a:r>
          </a:p>
          <a:p>
            <a:pPr marL="0" indent="0" algn="l">
              <a:buNone/>
            </a:pPr>
            <a:endParaRPr lang="nl-NL" sz="1400" b="0" i="0" dirty="0">
              <a:solidFill>
                <a:srgbClr val="333333"/>
              </a:solidFill>
              <a:effectLst/>
              <a:latin typeface="Arial" panose="020B0604020202020204" pitchFamily="34" charset="0"/>
              <a:cs typeface="Arial" panose="020B0604020202020204" pitchFamily="34" charset="0"/>
            </a:endParaRPr>
          </a:p>
          <a:p>
            <a:pPr algn="l"/>
            <a:r>
              <a:rPr lang="nl-NL" sz="1400" b="1" i="0" dirty="0">
                <a:solidFill>
                  <a:srgbClr val="333333"/>
                </a:solidFill>
                <a:effectLst/>
                <a:latin typeface="Arial" panose="020B0604020202020204" pitchFamily="34" charset="0"/>
                <a:cs typeface="Arial" panose="020B0604020202020204" pitchFamily="34" charset="0"/>
              </a:rPr>
              <a:t>Keuzevrijheid in de zorg is niet gewenst</a:t>
            </a:r>
          </a:p>
          <a:p>
            <a:pPr marL="0" indent="0" algn="l">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Veel burgers willen helemaal niet kiezen, zij willen enkel de beste zorg.</a:t>
            </a:r>
          </a:p>
          <a:p>
            <a:pPr marL="0" indent="0" algn="l">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Het huidige stelsel van marktwerking leidt tot meer keuzestress bij burgers.</a:t>
            </a:r>
          </a:p>
          <a:p>
            <a:pPr marL="0" indent="0" algn="l">
              <a:buNone/>
            </a:pPr>
            <a:r>
              <a:rPr lang="nl-NL" sz="1400" b="0" i="0" dirty="0">
                <a:solidFill>
                  <a:srgbClr val="333333"/>
                </a:solidFill>
                <a:effectLst/>
                <a:latin typeface="Arial" panose="020B0604020202020204" pitchFamily="34" charset="0"/>
                <a:cs typeface="Arial" panose="020B0604020202020204" pitchFamily="34" charset="0"/>
                <a:sym typeface="Wingdings" panose="05000000000000000000" pitchFamily="2" charset="2"/>
              </a:rPr>
              <a:t></a:t>
            </a:r>
            <a:r>
              <a:rPr lang="nl-NL" sz="1400" b="0" i="0" dirty="0">
                <a:solidFill>
                  <a:srgbClr val="333333"/>
                </a:solidFill>
                <a:effectLst/>
                <a:latin typeface="Arial" panose="020B0604020202020204" pitchFamily="34" charset="0"/>
                <a:cs typeface="Arial" panose="020B0604020202020204" pitchFamily="34" charset="0"/>
              </a:rPr>
              <a:t>Zorgaanbieders worden beloond voor productie en niet voor uitkomsten</a:t>
            </a:r>
          </a:p>
        </p:txBody>
      </p:sp>
      <p:pic>
        <p:nvPicPr>
          <p:cNvPr id="4" name="Graphic 3" descr="Staafdiagram met stijgende lijn silhouet">
            <a:extLst>
              <a:ext uri="{FF2B5EF4-FFF2-40B4-BE49-F238E27FC236}">
                <a16:creationId xmlns:a16="http://schemas.microsoft.com/office/drawing/2014/main" id="{6B9BDEC1-BFF1-0D32-4763-C9191A1C0F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81947" y="5262239"/>
            <a:ext cx="914400" cy="914400"/>
          </a:xfrm>
          <a:prstGeom prst="rect">
            <a:avLst/>
          </a:prstGeom>
        </p:spPr>
      </p:pic>
    </p:spTree>
    <p:extLst>
      <p:ext uri="{BB962C8B-B14F-4D97-AF65-F5344CB8AC3E}">
        <p14:creationId xmlns:p14="http://schemas.microsoft.com/office/powerpoint/2010/main" val="640684441"/>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186</TotalTime>
  <Words>857</Words>
  <Application>Microsoft Office PowerPoint</Application>
  <PresentationFormat>Breedbeeld</PresentationFormat>
  <Paragraphs>111</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Felix Titling</vt:lpstr>
      <vt:lpstr>Goudy Old Style</vt:lpstr>
      <vt:lpstr>ArchwayVTI</vt:lpstr>
      <vt:lpstr>Minder marktwerking, meer  samenwerking in de gezondheidszorg  </vt:lpstr>
      <vt:lpstr>Lesdoel </vt:lpstr>
      <vt:lpstr>Marktwerking- wat is het? </vt:lpstr>
      <vt:lpstr>Marktwerking in de zorg - waarom geïmplementeerd? </vt:lpstr>
      <vt:lpstr>Invoering zorgverzekeringswet</vt:lpstr>
      <vt:lpstr>Extra informatie over de zorgverzekeraar </vt:lpstr>
      <vt:lpstr>Marktwerking; wie concurreert met wie</vt:lpstr>
      <vt:lpstr>Effect van marktwerking in de zorg- voorstanders </vt:lpstr>
      <vt:lpstr>Effect van marktwerking in de zorg- tegenargumenten  </vt:lpstr>
      <vt:lpstr>Vervolg tegenstanders marktwerking </vt:lpstr>
      <vt:lpstr>Het organiseren van de beste zorg; marketing of samenwerking? </vt:lpstr>
      <vt:lpstr>Samenwerking in de zorg </vt:lpstr>
      <vt:lpstr>Evaluatie 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Minder marktwerking, meer samenwerking in de gezondheidszorg</dc:title>
  <dc:creator>Elianne van Hofwegen</dc:creator>
  <cp:lastModifiedBy>Elianne van Hofwegen</cp:lastModifiedBy>
  <cp:revision>2</cp:revision>
  <dcterms:created xsi:type="dcterms:W3CDTF">2023-06-28T11:04:09Z</dcterms:created>
  <dcterms:modified xsi:type="dcterms:W3CDTF">2023-08-16T11:53:59Z</dcterms:modified>
</cp:coreProperties>
</file>